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9" r:id="rId4"/>
    <p:sldId id="257" r:id="rId5"/>
    <p:sldId id="267" r:id="rId6"/>
    <p:sldId id="266" r:id="rId7"/>
    <p:sldId id="265" r:id="rId8"/>
    <p:sldId id="268" r:id="rId9"/>
    <p:sldId id="258" r:id="rId10"/>
    <p:sldId id="259" r:id="rId11"/>
    <p:sldId id="260" r:id="rId12"/>
    <p:sldId id="270" r:id="rId1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F9B05C-A092-384E-6739-E4D4A6711072}" v="10" dt="2025-03-25T11:33:21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BBA21A-0C60-469E-851C-9ADBD16687C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F621CD3-F67D-40C5-ACB0-9D6C2EEADFA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Lightweight and human-readable format</a:t>
          </a:r>
          <a:r>
            <a:rPr lang="en-US" dirty="0"/>
            <a:t> – Uses key-value pairs to represent structured data in a hierarchical way.</a:t>
          </a:r>
        </a:p>
      </dgm:t>
    </dgm:pt>
    <dgm:pt modelId="{65E70BB0-71C7-4FD7-BE09-1D62B606FDE5}" type="parTrans" cxnId="{53131CC5-8C0B-4125-9179-4A25FE734D03}">
      <dgm:prSet/>
      <dgm:spPr/>
      <dgm:t>
        <a:bodyPr/>
        <a:lstStyle/>
        <a:p>
          <a:endParaRPr lang="en-US"/>
        </a:p>
      </dgm:t>
    </dgm:pt>
    <dgm:pt modelId="{1F793075-2737-457A-886C-034B202E6B88}" type="sibTrans" cxnId="{53131CC5-8C0B-4125-9179-4A25FE734D03}">
      <dgm:prSet/>
      <dgm:spPr/>
      <dgm:t>
        <a:bodyPr/>
        <a:lstStyle/>
        <a:p>
          <a:endParaRPr lang="en-US"/>
        </a:p>
      </dgm:t>
    </dgm:pt>
    <dgm:pt modelId="{577C6C69-D053-4F4B-94BA-FDBAE0FE79B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Supported by multiple programming languages</a:t>
          </a:r>
          <a:r>
            <a:rPr lang="en-US" dirty="0"/>
            <a:t> – JSON is widely used in JavaScript, Python, Java, and more.</a:t>
          </a:r>
        </a:p>
      </dgm:t>
    </dgm:pt>
    <dgm:pt modelId="{204F53F2-E76E-4F2E-999C-E0D0F1030C53}" type="parTrans" cxnId="{B1A4C5E0-B7A4-4202-BA18-71133E13AD67}">
      <dgm:prSet/>
      <dgm:spPr/>
      <dgm:t>
        <a:bodyPr/>
        <a:lstStyle/>
        <a:p>
          <a:endParaRPr lang="en-US"/>
        </a:p>
      </dgm:t>
    </dgm:pt>
    <dgm:pt modelId="{929E8BC3-4162-46AB-9D7C-4E1CAEF37F9B}" type="sibTrans" cxnId="{B1A4C5E0-B7A4-4202-BA18-71133E13AD67}">
      <dgm:prSet/>
      <dgm:spPr/>
      <dgm:t>
        <a:bodyPr/>
        <a:lstStyle/>
        <a:p>
          <a:endParaRPr lang="en-US"/>
        </a:p>
      </dgm:t>
    </dgm:pt>
    <dgm:pt modelId="{9DE4B1A4-B85E-4188-9475-93C963B1E3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Flexible structure</a:t>
          </a:r>
          <a:r>
            <a:rPr lang="en-US" dirty="0"/>
            <a:t> – Can store primitive values, arrays, or nested objects, making it suitable for dynamic applications.</a:t>
          </a:r>
        </a:p>
      </dgm:t>
    </dgm:pt>
    <dgm:pt modelId="{18620228-3A98-4030-BEB0-2C4C3C086E78}" type="parTrans" cxnId="{B07B8B22-8FD3-492F-B0D2-003DDD079552}">
      <dgm:prSet/>
      <dgm:spPr/>
      <dgm:t>
        <a:bodyPr/>
        <a:lstStyle/>
        <a:p>
          <a:endParaRPr lang="en-US"/>
        </a:p>
      </dgm:t>
    </dgm:pt>
    <dgm:pt modelId="{07B57939-6526-46FC-A477-480AE5BEACE7}" type="sibTrans" cxnId="{B07B8B22-8FD3-492F-B0D2-003DDD079552}">
      <dgm:prSet/>
      <dgm:spPr/>
      <dgm:t>
        <a:bodyPr/>
        <a:lstStyle/>
        <a:p>
          <a:endParaRPr lang="en-US"/>
        </a:p>
      </dgm:t>
    </dgm:pt>
    <dgm:pt modelId="{3FB226F3-1AB5-486E-BEBF-0DC2C64E229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Common uses of JSON:</a:t>
          </a:r>
          <a:endParaRPr lang="en-US" dirty="0"/>
        </a:p>
      </dgm:t>
    </dgm:pt>
    <dgm:pt modelId="{437C841C-5658-49AE-A196-638369B6F59C}" type="parTrans" cxnId="{3C0BC97D-7DEB-4710-853B-71F540EA9C9C}">
      <dgm:prSet/>
      <dgm:spPr/>
      <dgm:t>
        <a:bodyPr/>
        <a:lstStyle/>
        <a:p>
          <a:endParaRPr lang="en-US"/>
        </a:p>
      </dgm:t>
    </dgm:pt>
    <dgm:pt modelId="{F4476CAE-C0D4-40E4-A49B-068F6EFDBCD4}" type="sibTrans" cxnId="{3C0BC97D-7DEB-4710-853B-71F540EA9C9C}">
      <dgm:prSet/>
      <dgm:spPr/>
      <dgm:t>
        <a:bodyPr/>
        <a:lstStyle/>
        <a:p>
          <a:endParaRPr lang="en-US"/>
        </a:p>
      </dgm:t>
    </dgm:pt>
    <dgm:pt modelId="{21C0EA59-EC14-4AAD-9456-8AA1C08AF379}" type="pres">
      <dgm:prSet presAssocID="{51BBA21A-0C60-469E-851C-9ADBD16687C0}" presName="root" presStyleCnt="0">
        <dgm:presLayoutVars>
          <dgm:dir/>
          <dgm:resizeHandles val="exact"/>
        </dgm:presLayoutVars>
      </dgm:prSet>
      <dgm:spPr/>
    </dgm:pt>
    <dgm:pt modelId="{9FD8D97E-8777-4100-A797-CECDCE6ED41D}" type="pres">
      <dgm:prSet presAssocID="{4F621CD3-F67D-40C5-ACB0-9D6C2EEADFA1}" presName="compNode" presStyleCnt="0"/>
      <dgm:spPr/>
    </dgm:pt>
    <dgm:pt modelId="{6E57723F-58EB-41FD-B0BC-6730F2C01775}" type="pres">
      <dgm:prSet presAssocID="{4F621CD3-F67D-40C5-ACB0-9D6C2EEADFA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3FB1ED8-E2A3-4FB9-81B0-B1734F9D5A24}" type="pres">
      <dgm:prSet presAssocID="{4F621CD3-F67D-40C5-ACB0-9D6C2EEADFA1}" presName="iconSpace" presStyleCnt="0"/>
      <dgm:spPr/>
    </dgm:pt>
    <dgm:pt modelId="{809A4141-7520-4F3E-B7A8-50D8BFE08F25}" type="pres">
      <dgm:prSet presAssocID="{4F621CD3-F67D-40C5-ACB0-9D6C2EEADFA1}" presName="parTx" presStyleLbl="revTx" presStyleIdx="0" presStyleCnt="8">
        <dgm:presLayoutVars>
          <dgm:chMax val="0"/>
          <dgm:chPref val="0"/>
        </dgm:presLayoutVars>
      </dgm:prSet>
      <dgm:spPr/>
    </dgm:pt>
    <dgm:pt modelId="{A8A6F787-F069-481E-8B88-D2DE72FA8270}" type="pres">
      <dgm:prSet presAssocID="{4F621CD3-F67D-40C5-ACB0-9D6C2EEADFA1}" presName="txSpace" presStyleCnt="0"/>
      <dgm:spPr/>
    </dgm:pt>
    <dgm:pt modelId="{54761A1F-C583-4A88-8F3C-E5D186D906A9}" type="pres">
      <dgm:prSet presAssocID="{4F621CD3-F67D-40C5-ACB0-9D6C2EEADFA1}" presName="desTx" presStyleLbl="revTx" presStyleIdx="1" presStyleCnt="8">
        <dgm:presLayoutVars/>
      </dgm:prSet>
      <dgm:spPr/>
    </dgm:pt>
    <dgm:pt modelId="{7099745D-F8FE-4C73-BFAD-F225527D82B8}" type="pres">
      <dgm:prSet presAssocID="{1F793075-2737-457A-886C-034B202E6B88}" presName="sibTrans" presStyleCnt="0"/>
      <dgm:spPr/>
    </dgm:pt>
    <dgm:pt modelId="{C7D20B9A-D3E1-4186-B315-A00CF17DA53D}" type="pres">
      <dgm:prSet presAssocID="{577C6C69-D053-4F4B-94BA-FDBAE0FE79BF}" presName="compNode" presStyleCnt="0"/>
      <dgm:spPr/>
    </dgm:pt>
    <dgm:pt modelId="{503CABE9-0F0A-45FB-8FDA-FEB68BEA8AA1}" type="pres">
      <dgm:prSet presAssocID="{577C6C69-D053-4F4B-94BA-FDBAE0FE79B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0DBCDAF-9AF9-4EF1-9D3D-FAD71E034A56}" type="pres">
      <dgm:prSet presAssocID="{577C6C69-D053-4F4B-94BA-FDBAE0FE79BF}" presName="iconSpace" presStyleCnt="0"/>
      <dgm:spPr/>
    </dgm:pt>
    <dgm:pt modelId="{F23A1A28-EAFC-4222-B98B-3AEAD0EFB17D}" type="pres">
      <dgm:prSet presAssocID="{577C6C69-D053-4F4B-94BA-FDBAE0FE79BF}" presName="parTx" presStyleLbl="revTx" presStyleIdx="2" presStyleCnt="8">
        <dgm:presLayoutVars>
          <dgm:chMax val="0"/>
          <dgm:chPref val="0"/>
        </dgm:presLayoutVars>
      </dgm:prSet>
      <dgm:spPr/>
    </dgm:pt>
    <dgm:pt modelId="{4DF20F4E-3A7F-4531-85F6-40142268A802}" type="pres">
      <dgm:prSet presAssocID="{577C6C69-D053-4F4B-94BA-FDBAE0FE79BF}" presName="txSpace" presStyleCnt="0"/>
      <dgm:spPr/>
    </dgm:pt>
    <dgm:pt modelId="{62CD9172-9117-4F24-AF72-BABF2A5F8451}" type="pres">
      <dgm:prSet presAssocID="{577C6C69-D053-4F4B-94BA-FDBAE0FE79BF}" presName="desTx" presStyleLbl="revTx" presStyleIdx="3" presStyleCnt="8">
        <dgm:presLayoutVars/>
      </dgm:prSet>
      <dgm:spPr/>
    </dgm:pt>
    <dgm:pt modelId="{D3120DC1-AF0F-44B5-9075-2FEC91795480}" type="pres">
      <dgm:prSet presAssocID="{929E8BC3-4162-46AB-9D7C-4E1CAEF37F9B}" presName="sibTrans" presStyleCnt="0"/>
      <dgm:spPr/>
    </dgm:pt>
    <dgm:pt modelId="{C97F9ED0-A33F-485A-8568-E7B5B56AEE9D}" type="pres">
      <dgm:prSet presAssocID="{9DE4B1A4-B85E-4188-9475-93C963B1E383}" presName="compNode" presStyleCnt="0"/>
      <dgm:spPr/>
    </dgm:pt>
    <dgm:pt modelId="{04CE881C-FAF2-4E2B-9208-B67F3C253F9C}" type="pres">
      <dgm:prSet presAssocID="{9DE4B1A4-B85E-4188-9475-93C963B1E38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F63E8D06-ED9C-4495-8BD3-D69DEAA69474}" type="pres">
      <dgm:prSet presAssocID="{9DE4B1A4-B85E-4188-9475-93C963B1E383}" presName="iconSpace" presStyleCnt="0"/>
      <dgm:spPr/>
    </dgm:pt>
    <dgm:pt modelId="{A2A2EF70-78D9-475C-B13E-3BC81D4EF2E1}" type="pres">
      <dgm:prSet presAssocID="{9DE4B1A4-B85E-4188-9475-93C963B1E383}" presName="parTx" presStyleLbl="revTx" presStyleIdx="4" presStyleCnt="8">
        <dgm:presLayoutVars>
          <dgm:chMax val="0"/>
          <dgm:chPref val="0"/>
        </dgm:presLayoutVars>
      </dgm:prSet>
      <dgm:spPr/>
    </dgm:pt>
    <dgm:pt modelId="{AA481C30-B984-4D75-9B68-A88CFDCAE267}" type="pres">
      <dgm:prSet presAssocID="{9DE4B1A4-B85E-4188-9475-93C963B1E383}" presName="txSpace" presStyleCnt="0"/>
      <dgm:spPr/>
    </dgm:pt>
    <dgm:pt modelId="{388DB82C-7F28-4F50-8023-61FDE9865E6D}" type="pres">
      <dgm:prSet presAssocID="{9DE4B1A4-B85E-4188-9475-93C963B1E383}" presName="desTx" presStyleLbl="revTx" presStyleIdx="5" presStyleCnt="8">
        <dgm:presLayoutVars/>
      </dgm:prSet>
      <dgm:spPr/>
    </dgm:pt>
    <dgm:pt modelId="{51547039-04B1-40DD-8D63-AFD9D0484781}" type="pres">
      <dgm:prSet presAssocID="{07B57939-6526-46FC-A477-480AE5BEACE7}" presName="sibTrans" presStyleCnt="0"/>
      <dgm:spPr/>
    </dgm:pt>
    <dgm:pt modelId="{F3255679-4982-44F8-A21F-31EAC7111932}" type="pres">
      <dgm:prSet presAssocID="{3FB226F3-1AB5-486E-BEBF-0DC2C64E229B}" presName="compNode" presStyleCnt="0"/>
      <dgm:spPr/>
    </dgm:pt>
    <dgm:pt modelId="{029BD7E2-6B93-4746-A8C6-0FC0212F2E78}" type="pres">
      <dgm:prSet presAssocID="{3FB226F3-1AB5-486E-BEBF-0DC2C64E229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DCCCE51-EE71-4C71-A9D9-3D3B246273D8}" type="pres">
      <dgm:prSet presAssocID="{3FB226F3-1AB5-486E-BEBF-0DC2C64E229B}" presName="iconSpace" presStyleCnt="0"/>
      <dgm:spPr/>
    </dgm:pt>
    <dgm:pt modelId="{0FD15A85-2F7A-4BA7-90BF-76B68E589E8B}" type="pres">
      <dgm:prSet presAssocID="{3FB226F3-1AB5-486E-BEBF-0DC2C64E229B}" presName="parTx" presStyleLbl="revTx" presStyleIdx="6" presStyleCnt="8">
        <dgm:presLayoutVars>
          <dgm:chMax val="0"/>
          <dgm:chPref val="0"/>
        </dgm:presLayoutVars>
      </dgm:prSet>
      <dgm:spPr/>
    </dgm:pt>
    <dgm:pt modelId="{02949DEA-B1A9-4E28-ACB5-6830F28EAFE6}" type="pres">
      <dgm:prSet presAssocID="{3FB226F3-1AB5-486E-BEBF-0DC2C64E229B}" presName="txSpace" presStyleCnt="0"/>
      <dgm:spPr/>
    </dgm:pt>
    <dgm:pt modelId="{47CBA85A-BBC9-4F37-937B-673E5DB09CD8}" type="pres">
      <dgm:prSet presAssocID="{3FB226F3-1AB5-486E-BEBF-0DC2C64E229B}" presName="desTx" presStyleLbl="revTx" presStyleIdx="7" presStyleCnt="8">
        <dgm:presLayoutVars/>
      </dgm:prSet>
      <dgm:spPr/>
    </dgm:pt>
  </dgm:ptLst>
  <dgm:cxnLst>
    <dgm:cxn modelId="{5842F91A-CD7E-4E0C-A038-4EF1339A2686}" type="presOf" srcId="{4F621CD3-F67D-40C5-ACB0-9D6C2EEADFA1}" destId="{809A4141-7520-4F3E-B7A8-50D8BFE08F25}" srcOrd="0" destOrd="0" presId="urn:microsoft.com/office/officeart/2018/2/layout/IconLabelDescriptionList"/>
    <dgm:cxn modelId="{B07B8B22-8FD3-492F-B0D2-003DDD079552}" srcId="{51BBA21A-0C60-469E-851C-9ADBD16687C0}" destId="{9DE4B1A4-B85E-4188-9475-93C963B1E383}" srcOrd="2" destOrd="0" parTransId="{18620228-3A98-4030-BEB0-2C4C3C086E78}" sibTransId="{07B57939-6526-46FC-A477-480AE5BEACE7}"/>
    <dgm:cxn modelId="{3C0BC97D-7DEB-4710-853B-71F540EA9C9C}" srcId="{51BBA21A-0C60-469E-851C-9ADBD16687C0}" destId="{3FB226F3-1AB5-486E-BEBF-0DC2C64E229B}" srcOrd="3" destOrd="0" parTransId="{437C841C-5658-49AE-A196-638369B6F59C}" sibTransId="{F4476CAE-C0D4-40E4-A49B-068F6EFDBCD4}"/>
    <dgm:cxn modelId="{744DF8BD-B2E2-46B6-A11D-4A3584CCA4DA}" type="presOf" srcId="{51BBA21A-0C60-469E-851C-9ADBD16687C0}" destId="{21C0EA59-EC14-4AAD-9456-8AA1C08AF379}" srcOrd="0" destOrd="0" presId="urn:microsoft.com/office/officeart/2018/2/layout/IconLabelDescriptionList"/>
    <dgm:cxn modelId="{53131CC5-8C0B-4125-9179-4A25FE734D03}" srcId="{51BBA21A-0C60-469E-851C-9ADBD16687C0}" destId="{4F621CD3-F67D-40C5-ACB0-9D6C2EEADFA1}" srcOrd="0" destOrd="0" parTransId="{65E70BB0-71C7-4FD7-BE09-1D62B606FDE5}" sibTransId="{1F793075-2737-457A-886C-034B202E6B88}"/>
    <dgm:cxn modelId="{179D83D0-B629-4290-8F52-307ABE380E40}" type="presOf" srcId="{577C6C69-D053-4F4B-94BA-FDBAE0FE79BF}" destId="{F23A1A28-EAFC-4222-B98B-3AEAD0EFB17D}" srcOrd="0" destOrd="0" presId="urn:microsoft.com/office/officeart/2018/2/layout/IconLabelDescriptionList"/>
    <dgm:cxn modelId="{61BFD3D7-AACA-43FE-BF7E-34BCED434FE7}" type="presOf" srcId="{9DE4B1A4-B85E-4188-9475-93C963B1E383}" destId="{A2A2EF70-78D9-475C-B13E-3BC81D4EF2E1}" srcOrd="0" destOrd="0" presId="urn:microsoft.com/office/officeart/2018/2/layout/IconLabelDescriptionList"/>
    <dgm:cxn modelId="{B1A4C5E0-B7A4-4202-BA18-71133E13AD67}" srcId="{51BBA21A-0C60-469E-851C-9ADBD16687C0}" destId="{577C6C69-D053-4F4B-94BA-FDBAE0FE79BF}" srcOrd="1" destOrd="0" parTransId="{204F53F2-E76E-4F2E-999C-E0D0F1030C53}" sibTransId="{929E8BC3-4162-46AB-9D7C-4E1CAEF37F9B}"/>
    <dgm:cxn modelId="{91EF7FE2-49AD-4437-A001-584FFD843ED0}" type="presOf" srcId="{3FB226F3-1AB5-486E-BEBF-0DC2C64E229B}" destId="{0FD15A85-2F7A-4BA7-90BF-76B68E589E8B}" srcOrd="0" destOrd="0" presId="urn:microsoft.com/office/officeart/2018/2/layout/IconLabelDescriptionList"/>
    <dgm:cxn modelId="{ED21EBDC-0588-438B-AE35-F7897ED271D0}" type="presParOf" srcId="{21C0EA59-EC14-4AAD-9456-8AA1C08AF379}" destId="{9FD8D97E-8777-4100-A797-CECDCE6ED41D}" srcOrd="0" destOrd="0" presId="urn:microsoft.com/office/officeart/2018/2/layout/IconLabelDescriptionList"/>
    <dgm:cxn modelId="{42905B23-F726-4933-88C1-DA29774C39AF}" type="presParOf" srcId="{9FD8D97E-8777-4100-A797-CECDCE6ED41D}" destId="{6E57723F-58EB-41FD-B0BC-6730F2C01775}" srcOrd="0" destOrd="0" presId="urn:microsoft.com/office/officeart/2018/2/layout/IconLabelDescriptionList"/>
    <dgm:cxn modelId="{F89C1683-7B98-4B04-9094-E593E6E34B5A}" type="presParOf" srcId="{9FD8D97E-8777-4100-A797-CECDCE6ED41D}" destId="{63FB1ED8-E2A3-4FB9-81B0-B1734F9D5A24}" srcOrd="1" destOrd="0" presId="urn:microsoft.com/office/officeart/2018/2/layout/IconLabelDescriptionList"/>
    <dgm:cxn modelId="{7D8F3E48-C578-4FDA-9EA9-38F9AF5076D1}" type="presParOf" srcId="{9FD8D97E-8777-4100-A797-CECDCE6ED41D}" destId="{809A4141-7520-4F3E-B7A8-50D8BFE08F25}" srcOrd="2" destOrd="0" presId="urn:microsoft.com/office/officeart/2018/2/layout/IconLabelDescriptionList"/>
    <dgm:cxn modelId="{A7281FA3-60F6-452B-B293-C6A68A7016BB}" type="presParOf" srcId="{9FD8D97E-8777-4100-A797-CECDCE6ED41D}" destId="{A8A6F787-F069-481E-8B88-D2DE72FA8270}" srcOrd="3" destOrd="0" presId="urn:microsoft.com/office/officeart/2018/2/layout/IconLabelDescriptionList"/>
    <dgm:cxn modelId="{29191D53-6E6A-4476-A886-5B9E5ED4D11F}" type="presParOf" srcId="{9FD8D97E-8777-4100-A797-CECDCE6ED41D}" destId="{54761A1F-C583-4A88-8F3C-E5D186D906A9}" srcOrd="4" destOrd="0" presId="urn:microsoft.com/office/officeart/2018/2/layout/IconLabelDescriptionList"/>
    <dgm:cxn modelId="{32C673FC-11FF-475C-825D-EC662DED9D80}" type="presParOf" srcId="{21C0EA59-EC14-4AAD-9456-8AA1C08AF379}" destId="{7099745D-F8FE-4C73-BFAD-F225527D82B8}" srcOrd="1" destOrd="0" presId="urn:microsoft.com/office/officeart/2018/2/layout/IconLabelDescriptionList"/>
    <dgm:cxn modelId="{4BA8B2D3-AA2C-45D8-8BA9-8A92CF035DF2}" type="presParOf" srcId="{21C0EA59-EC14-4AAD-9456-8AA1C08AF379}" destId="{C7D20B9A-D3E1-4186-B315-A00CF17DA53D}" srcOrd="2" destOrd="0" presId="urn:microsoft.com/office/officeart/2018/2/layout/IconLabelDescriptionList"/>
    <dgm:cxn modelId="{3CDFA300-EE04-4DB1-A11F-300E9A1A2FA2}" type="presParOf" srcId="{C7D20B9A-D3E1-4186-B315-A00CF17DA53D}" destId="{503CABE9-0F0A-45FB-8FDA-FEB68BEA8AA1}" srcOrd="0" destOrd="0" presId="urn:microsoft.com/office/officeart/2018/2/layout/IconLabelDescriptionList"/>
    <dgm:cxn modelId="{ADE13D98-B2C8-4D2A-B324-19CCA55BEACA}" type="presParOf" srcId="{C7D20B9A-D3E1-4186-B315-A00CF17DA53D}" destId="{40DBCDAF-9AF9-4EF1-9D3D-FAD71E034A56}" srcOrd="1" destOrd="0" presId="urn:microsoft.com/office/officeart/2018/2/layout/IconLabelDescriptionList"/>
    <dgm:cxn modelId="{433738A8-9E1B-4444-81C3-D23834F9470C}" type="presParOf" srcId="{C7D20B9A-D3E1-4186-B315-A00CF17DA53D}" destId="{F23A1A28-EAFC-4222-B98B-3AEAD0EFB17D}" srcOrd="2" destOrd="0" presId="urn:microsoft.com/office/officeart/2018/2/layout/IconLabelDescriptionList"/>
    <dgm:cxn modelId="{F51C034E-F6FA-4600-A15B-1C83B3015F76}" type="presParOf" srcId="{C7D20B9A-D3E1-4186-B315-A00CF17DA53D}" destId="{4DF20F4E-3A7F-4531-85F6-40142268A802}" srcOrd="3" destOrd="0" presId="urn:microsoft.com/office/officeart/2018/2/layout/IconLabelDescriptionList"/>
    <dgm:cxn modelId="{629E8834-272D-4713-9FDD-6D249BD88D81}" type="presParOf" srcId="{C7D20B9A-D3E1-4186-B315-A00CF17DA53D}" destId="{62CD9172-9117-4F24-AF72-BABF2A5F8451}" srcOrd="4" destOrd="0" presId="urn:microsoft.com/office/officeart/2018/2/layout/IconLabelDescriptionList"/>
    <dgm:cxn modelId="{E738158D-5015-4DA9-81A2-BF2A177D7E4E}" type="presParOf" srcId="{21C0EA59-EC14-4AAD-9456-8AA1C08AF379}" destId="{D3120DC1-AF0F-44B5-9075-2FEC91795480}" srcOrd="3" destOrd="0" presId="urn:microsoft.com/office/officeart/2018/2/layout/IconLabelDescriptionList"/>
    <dgm:cxn modelId="{94DCCD57-E109-4701-B16D-4DA5BE4625F7}" type="presParOf" srcId="{21C0EA59-EC14-4AAD-9456-8AA1C08AF379}" destId="{C97F9ED0-A33F-485A-8568-E7B5B56AEE9D}" srcOrd="4" destOrd="0" presId="urn:microsoft.com/office/officeart/2018/2/layout/IconLabelDescriptionList"/>
    <dgm:cxn modelId="{8F5E9263-299C-4870-8AC6-C6C8A207CD6B}" type="presParOf" srcId="{C97F9ED0-A33F-485A-8568-E7B5B56AEE9D}" destId="{04CE881C-FAF2-4E2B-9208-B67F3C253F9C}" srcOrd="0" destOrd="0" presId="urn:microsoft.com/office/officeart/2018/2/layout/IconLabelDescriptionList"/>
    <dgm:cxn modelId="{07BC0CB2-682A-4FA2-A55A-ECDBC3E90711}" type="presParOf" srcId="{C97F9ED0-A33F-485A-8568-E7B5B56AEE9D}" destId="{F63E8D06-ED9C-4495-8BD3-D69DEAA69474}" srcOrd="1" destOrd="0" presId="urn:microsoft.com/office/officeart/2018/2/layout/IconLabelDescriptionList"/>
    <dgm:cxn modelId="{BC6B04AE-ED8E-4F1C-ABD1-484550051C5D}" type="presParOf" srcId="{C97F9ED0-A33F-485A-8568-E7B5B56AEE9D}" destId="{A2A2EF70-78D9-475C-B13E-3BC81D4EF2E1}" srcOrd="2" destOrd="0" presId="urn:microsoft.com/office/officeart/2018/2/layout/IconLabelDescriptionList"/>
    <dgm:cxn modelId="{BE7EA338-2663-4C72-92B3-664E6779997C}" type="presParOf" srcId="{C97F9ED0-A33F-485A-8568-E7B5B56AEE9D}" destId="{AA481C30-B984-4D75-9B68-A88CFDCAE267}" srcOrd="3" destOrd="0" presId="urn:microsoft.com/office/officeart/2018/2/layout/IconLabelDescriptionList"/>
    <dgm:cxn modelId="{B8757AA9-0B06-4B91-BABA-BE75FDAEB816}" type="presParOf" srcId="{C97F9ED0-A33F-485A-8568-E7B5B56AEE9D}" destId="{388DB82C-7F28-4F50-8023-61FDE9865E6D}" srcOrd="4" destOrd="0" presId="urn:microsoft.com/office/officeart/2018/2/layout/IconLabelDescriptionList"/>
    <dgm:cxn modelId="{63800056-F1F9-44FA-BC1B-5614B8C53CAB}" type="presParOf" srcId="{21C0EA59-EC14-4AAD-9456-8AA1C08AF379}" destId="{51547039-04B1-40DD-8D63-AFD9D0484781}" srcOrd="5" destOrd="0" presId="urn:microsoft.com/office/officeart/2018/2/layout/IconLabelDescriptionList"/>
    <dgm:cxn modelId="{7FE4D113-A4B9-447A-B64A-6290ADE31BD5}" type="presParOf" srcId="{21C0EA59-EC14-4AAD-9456-8AA1C08AF379}" destId="{F3255679-4982-44F8-A21F-31EAC7111932}" srcOrd="6" destOrd="0" presId="urn:microsoft.com/office/officeart/2018/2/layout/IconLabelDescriptionList"/>
    <dgm:cxn modelId="{3E993601-3F8D-41A2-9381-240288137C9D}" type="presParOf" srcId="{F3255679-4982-44F8-A21F-31EAC7111932}" destId="{029BD7E2-6B93-4746-A8C6-0FC0212F2E78}" srcOrd="0" destOrd="0" presId="urn:microsoft.com/office/officeart/2018/2/layout/IconLabelDescriptionList"/>
    <dgm:cxn modelId="{DCB1FC16-58F9-44B0-82D2-BA9EE688CD29}" type="presParOf" srcId="{F3255679-4982-44F8-A21F-31EAC7111932}" destId="{FDCCCE51-EE71-4C71-A9D9-3D3B246273D8}" srcOrd="1" destOrd="0" presId="urn:microsoft.com/office/officeart/2018/2/layout/IconLabelDescriptionList"/>
    <dgm:cxn modelId="{87B1B8C1-8811-4445-96BB-567A14B2DCF0}" type="presParOf" srcId="{F3255679-4982-44F8-A21F-31EAC7111932}" destId="{0FD15A85-2F7A-4BA7-90BF-76B68E589E8B}" srcOrd="2" destOrd="0" presId="urn:microsoft.com/office/officeart/2018/2/layout/IconLabelDescriptionList"/>
    <dgm:cxn modelId="{FFE44F38-9D61-4654-9735-C9C8F517CD89}" type="presParOf" srcId="{F3255679-4982-44F8-A21F-31EAC7111932}" destId="{02949DEA-B1A9-4E28-ACB5-6830F28EAFE6}" srcOrd="3" destOrd="0" presId="urn:microsoft.com/office/officeart/2018/2/layout/IconLabelDescriptionList"/>
    <dgm:cxn modelId="{54B77BE5-D224-4D44-9402-87E84E4CC467}" type="presParOf" srcId="{F3255679-4982-44F8-A21F-31EAC7111932}" destId="{47CBA85A-BBC9-4F37-937B-673E5DB09C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F2DA1B-28BB-4C69-9EFA-CC419B8D30E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475393-1861-4F65-858F-B61CF1E64F0C}">
      <dgm:prSet/>
      <dgm:spPr/>
      <dgm:t>
        <a:bodyPr/>
        <a:lstStyle/>
        <a:p>
          <a:pPr>
            <a:defRPr b="1"/>
          </a:pPr>
          <a:r>
            <a:rPr lang="en-US" b="1"/>
            <a:t>Advantages:</a:t>
          </a:r>
          <a:endParaRPr lang="en-US"/>
        </a:p>
      </dgm:t>
    </dgm:pt>
    <dgm:pt modelId="{2E736C0E-087D-437F-A760-C6624FE60259}" type="parTrans" cxnId="{68297E9B-1BC4-4C1C-94FF-E3BA4C822AFE}">
      <dgm:prSet/>
      <dgm:spPr/>
      <dgm:t>
        <a:bodyPr/>
        <a:lstStyle/>
        <a:p>
          <a:endParaRPr lang="en-US"/>
        </a:p>
      </dgm:t>
    </dgm:pt>
    <dgm:pt modelId="{F174CB21-5F30-47B0-BC11-BBA51A6D3529}" type="sibTrans" cxnId="{68297E9B-1BC4-4C1C-94FF-E3BA4C822AFE}">
      <dgm:prSet/>
      <dgm:spPr/>
      <dgm:t>
        <a:bodyPr/>
        <a:lstStyle/>
        <a:p>
          <a:endParaRPr lang="en-US"/>
        </a:p>
      </dgm:t>
    </dgm:pt>
    <dgm:pt modelId="{9418141E-1092-4DDB-9717-CE90B5F9C0A3}">
      <dgm:prSet/>
      <dgm:spPr/>
      <dgm:t>
        <a:bodyPr/>
        <a:lstStyle/>
        <a:p>
          <a:r>
            <a:rPr lang="en-US" b="1"/>
            <a:t>Scalability</a:t>
          </a:r>
          <a:r>
            <a:rPr lang="en-US"/>
            <a:t> – Handles large data sets efficiently using distributed architectures.</a:t>
          </a:r>
        </a:p>
      </dgm:t>
    </dgm:pt>
    <dgm:pt modelId="{9CAA5D77-157C-4698-9CCB-3EE515D56902}" type="parTrans" cxnId="{A024B252-A345-4EAA-8E5F-18F1D572E2A5}">
      <dgm:prSet/>
      <dgm:spPr/>
      <dgm:t>
        <a:bodyPr/>
        <a:lstStyle/>
        <a:p>
          <a:endParaRPr lang="en-US"/>
        </a:p>
      </dgm:t>
    </dgm:pt>
    <dgm:pt modelId="{F939D0F5-CC63-4F67-BB38-FD8D20CD87EB}" type="sibTrans" cxnId="{A024B252-A345-4EAA-8E5F-18F1D572E2A5}">
      <dgm:prSet/>
      <dgm:spPr/>
      <dgm:t>
        <a:bodyPr/>
        <a:lstStyle/>
        <a:p>
          <a:endParaRPr lang="en-US"/>
        </a:p>
      </dgm:t>
    </dgm:pt>
    <dgm:pt modelId="{7AA21BD8-39F7-4390-A59C-43384448CA2C}">
      <dgm:prSet/>
      <dgm:spPr/>
      <dgm:t>
        <a:bodyPr/>
        <a:lstStyle/>
        <a:p>
          <a:r>
            <a:rPr lang="en-US" b="1"/>
            <a:t>High-speed operations</a:t>
          </a:r>
          <a:r>
            <a:rPr lang="en-US"/>
            <a:t> – No complex joins, optimized for quick reads and writes.</a:t>
          </a:r>
        </a:p>
      </dgm:t>
    </dgm:pt>
    <dgm:pt modelId="{9D928F63-113C-483D-9878-DF6D46EBF68C}" type="parTrans" cxnId="{521D6618-E91D-4F54-8B57-9A8088701AD6}">
      <dgm:prSet/>
      <dgm:spPr/>
      <dgm:t>
        <a:bodyPr/>
        <a:lstStyle/>
        <a:p>
          <a:endParaRPr lang="en-US"/>
        </a:p>
      </dgm:t>
    </dgm:pt>
    <dgm:pt modelId="{B63696A8-A8EA-4B19-B74F-5C0B8087ECFC}" type="sibTrans" cxnId="{521D6618-E91D-4F54-8B57-9A8088701AD6}">
      <dgm:prSet/>
      <dgm:spPr/>
      <dgm:t>
        <a:bodyPr/>
        <a:lstStyle/>
        <a:p>
          <a:endParaRPr lang="en-US"/>
        </a:p>
      </dgm:t>
    </dgm:pt>
    <dgm:pt modelId="{414B7E18-0FB5-4AEE-BD60-EA6075A445DB}">
      <dgm:prSet/>
      <dgm:spPr/>
      <dgm:t>
        <a:bodyPr/>
        <a:lstStyle/>
        <a:p>
          <a:r>
            <a:rPr lang="en-US" b="1"/>
            <a:t>Flexibility</a:t>
          </a:r>
          <a:r>
            <a:rPr lang="en-US"/>
            <a:t> – Stores semi-structured data without needing schema migrations.</a:t>
          </a:r>
        </a:p>
      </dgm:t>
    </dgm:pt>
    <dgm:pt modelId="{C79A76C4-26B3-4205-9B5A-206D8F483DD9}" type="parTrans" cxnId="{DC44C3BF-769D-4DE9-ABBD-11E22FD03093}">
      <dgm:prSet/>
      <dgm:spPr/>
      <dgm:t>
        <a:bodyPr/>
        <a:lstStyle/>
        <a:p>
          <a:endParaRPr lang="en-US"/>
        </a:p>
      </dgm:t>
    </dgm:pt>
    <dgm:pt modelId="{9ECD910F-3E43-4347-B481-0F889768DE56}" type="sibTrans" cxnId="{DC44C3BF-769D-4DE9-ABBD-11E22FD03093}">
      <dgm:prSet/>
      <dgm:spPr/>
      <dgm:t>
        <a:bodyPr/>
        <a:lstStyle/>
        <a:p>
          <a:endParaRPr lang="en-US"/>
        </a:p>
      </dgm:t>
    </dgm:pt>
    <dgm:pt modelId="{D1CD2594-82B6-4880-9646-2415E13AD795}">
      <dgm:prSet/>
      <dgm:spPr/>
      <dgm:t>
        <a:bodyPr/>
        <a:lstStyle/>
        <a:p>
          <a:r>
            <a:rPr lang="en-US" b="1"/>
            <a:t>Cloud-friendly</a:t>
          </a:r>
          <a:r>
            <a:rPr lang="en-US"/>
            <a:t> – Works well with modern cloud platforms like AWS, Azure, and Google Cloud.</a:t>
          </a:r>
        </a:p>
      </dgm:t>
    </dgm:pt>
    <dgm:pt modelId="{2BFB0020-1B81-4E4C-B098-2B48E726B045}" type="parTrans" cxnId="{A6373898-04AB-4DE8-A540-C2593092CBBF}">
      <dgm:prSet/>
      <dgm:spPr/>
      <dgm:t>
        <a:bodyPr/>
        <a:lstStyle/>
        <a:p>
          <a:endParaRPr lang="en-US"/>
        </a:p>
      </dgm:t>
    </dgm:pt>
    <dgm:pt modelId="{FA2B663A-CE98-48F2-8746-031EE3FDB921}" type="sibTrans" cxnId="{A6373898-04AB-4DE8-A540-C2593092CBBF}">
      <dgm:prSet/>
      <dgm:spPr/>
      <dgm:t>
        <a:bodyPr/>
        <a:lstStyle/>
        <a:p>
          <a:endParaRPr lang="en-US"/>
        </a:p>
      </dgm:t>
    </dgm:pt>
    <dgm:pt modelId="{45561DDE-BBD3-4B8B-8A41-7D4E05F1D08A}">
      <dgm:prSet/>
      <dgm:spPr/>
      <dgm:t>
        <a:bodyPr/>
        <a:lstStyle/>
        <a:p>
          <a:pPr>
            <a:defRPr b="1"/>
          </a:pPr>
          <a:r>
            <a:rPr lang="en-US" b="1"/>
            <a:t>Disadvantages:</a:t>
          </a:r>
          <a:endParaRPr lang="en-US"/>
        </a:p>
      </dgm:t>
    </dgm:pt>
    <dgm:pt modelId="{B1CE6271-EE66-44E3-AAAC-D8EE2C7EC229}" type="parTrans" cxnId="{0A153937-714E-4E15-8AF2-96B4B7C167D7}">
      <dgm:prSet/>
      <dgm:spPr/>
      <dgm:t>
        <a:bodyPr/>
        <a:lstStyle/>
        <a:p>
          <a:endParaRPr lang="en-US"/>
        </a:p>
      </dgm:t>
    </dgm:pt>
    <dgm:pt modelId="{58028C3C-F053-4378-944D-F656601A3151}" type="sibTrans" cxnId="{0A153937-714E-4E15-8AF2-96B4B7C167D7}">
      <dgm:prSet/>
      <dgm:spPr/>
      <dgm:t>
        <a:bodyPr/>
        <a:lstStyle/>
        <a:p>
          <a:endParaRPr lang="en-US"/>
        </a:p>
      </dgm:t>
    </dgm:pt>
    <dgm:pt modelId="{FA05A0EB-F0EA-42C5-9286-752488B7D2CC}">
      <dgm:prSet/>
      <dgm:spPr/>
      <dgm:t>
        <a:bodyPr/>
        <a:lstStyle/>
        <a:p>
          <a:r>
            <a:rPr lang="en-US" b="1"/>
            <a:t>No universal query language</a:t>
          </a:r>
          <a:r>
            <a:rPr lang="en-US"/>
            <a:t> – Unlike SQL, different NoSQL databases have their own query syntax.</a:t>
          </a:r>
        </a:p>
      </dgm:t>
    </dgm:pt>
    <dgm:pt modelId="{16CF63B2-6E4E-4B71-AD46-E842ABBE9C8E}" type="parTrans" cxnId="{926336AC-D755-4AD7-99E9-2258492549DE}">
      <dgm:prSet/>
      <dgm:spPr/>
      <dgm:t>
        <a:bodyPr/>
        <a:lstStyle/>
        <a:p>
          <a:endParaRPr lang="en-US"/>
        </a:p>
      </dgm:t>
    </dgm:pt>
    <dgm:pt modelId="{7C1720BA-09F9-43E6-B188-3CF67A6F6E05}" type="sibTrans" cxnId="{926336AC-D755-4AD7-99E9-2258492549DE}">
      <dgm:prSet/>
      <dgm:spPr/>
      <dgm:t>
        <a:bodyPr/>
        <a:lstStyle/>
        <a:p>
          <a:endParaRPr lang="en-US"/>
        </a:p>
      </dgm:t>
    </dgm:pt>
    <dgm:pt modelId="{1ABF5004-79F9-4D41-9C23-A4B50BBD5086}">
      <dgm:prSet/>
      <dgm:spPr/>
      <dgm:t>
        <a:bodyPr/>
        <a:lstStyle/>
        <a:p>
          <a:r>
            <a:rPr lang="en-US" b="1"/>
            <a:t>Eventual consistency</a:t>
          </a:r>
          <a:r>
            <a:rPr lang="en-US"/>
            <a:t> – Many NoSQL systems prioritize availability over immediate consistency.</a:t>
          </a:r>
        </a:p>
      </dgm:t>
    </dgm:pt>
    <dgm:pt modelId="{B79FF485-9C9C-4603-9963-46BACAE97229}" type="parTrans" cxnId="{FBA4BBFC-5537-4332-BAC9-FE8167F84FCB}">
      <dgm:prSet/>
      <dgm:spPr/>
      <dgm:t>
        <a:bodyPr/>
        <a:lstStyle/>
        <a:p>
          <a:endParaRPr lang="en-US"/>
        </a:p>
      </dgm:t>
    </dgm:pt>
    <dgm:pt modelId="{F5FFAFDB-5E57-4D61-BFBD-ED834364B712}" type="sibTrans" cxnId="{FBA4BBFC-5537-4332-BAC9-FE8167F84FCB}">
      <dgm:prSet/>
      <dgm:spPr/>
      <dgm:t>
        <a:bodyPr/>
        <a:lstStyle/>
        <a:p>
          <a:endParaRPr lang="en-US"/>
        </a:p>
      </dgm:t>
    </dgm:pt>
    <dgm:pt modelId="{9256D468-65B4-4A7B-829C-B7445FA6111A}">
      <dgm:prSet/>
      <dgm:spPr/>
      <dgm:t>
        <a:bodyPr/>
        <a:lstStyle/>
        <a:p>
          <a:r>
            <a:rPr lang="en-US" b="1"/>
            <a:t>Limited ACID compliance</a:t>
          </a:r>
          <a:r>
            <a:rPr lang="en-US"/>
            <a:t> – Transactions may not always be fully atomic, consistent, isolated, and durable.</a:t>
          </a:r>
        </a:p>
      </dgm:t>
    </dgm:pt>
    <dgm:pt modelId="{8390C7FC-0EF0-4710-8915-6BE792C0B2C6}" type="parTrans" cxnId="{7BC39087-6737-4C47-982D-7E7CE2C015B8}">
      <dgm:prSet/>
      <dgm:spPr/>
      <dgm:t>
        <a:bodyPr/>
        <a:lstStyle/>
        <a:p>
          <a:endParaRPr lang="en-US"/>
        </a:p>
      </dgm:t>
    </dgm:pt>
    <dgm:pt modelId="{CF1F5A32-B8AC-42EA-BA51-6819596F2948}" type="sibTrans" cxnId="{7BC39087-6737-4C47-982D-7E7CE2C015B8}">
      <dgm:prSet/>
      <dgm:spPr/>
      <dgm:t>
        <a:bodyPr/>
        <a:lstStyle/>
        <a:p>
          <a:endParaRPr lang="en-US"/>
        </a:p>
      </dgm:t>
    </dgm:pt>
    <dgm:pt modelId="{65FB823F-6865-4742-BCDF-4C6D1D439B8E}">
      <dgm:prSet/>
      <dgm:spPr/>
      <dgm:t>
        <a:bodyPr/>
        <a:lstStyle/>
        <a:p>
          <a:r>
            <a:rPr lang="en-US" b="1"/>
            <a:t>Data redundancy</a:t>
          </a:r>
          <a:r>
            <a:rPr lang="en-US"/>
            <a:t> – Duplication of data may occur due to denormalization in document-based models.</a:t>
          </a:r>
        </a:p>
      </dgm:t>
    </dgm:pt>
    <dgm:pt modelId="{1242E968-DFE0-4034-9129-DF36CFCCCFEA}" type="parTrans" cxnId="{9216C3F2-706D-4E99-BF30-3D2DB4F9DC43}">
      <dgm:prSet/>
      <dgm:spPr/>
      <dgm:t>
        <a:bodyPr/>
        <a:lstStyle/>
        <a:p>
          <a:endParaRPr lang="en-US"/>
        </a:p>
      </dgm:t>
    </dgm:pt>
    <dgm:pt modelId="{C12398F0-8963-4C0A-95CD-1B91C514ED80}" type="sibTrans" cxnId="{9216C3F2-706D-4E99-BF30-3D2DB4F9DC43}">
      <dgm:prSet/>
      <dgm:spPr/>
      <dgm:t>
        <a:bodyPr/>
        <a:lstStyle/>
        <a:p>
          <a:endParaRPr lang="en-US"/>
        </a:p>
      </dgm:t>
    </dgm:pt>
    <dgm:pt modelId="{CD4F9F68-E861-4DC1-9E25-6F2A1143DB82}" type="pres">
      <dgm:prSet presAssocID="{7DF2DA1B-28BB-4C69-9EFA-CC419B8D30E0}" presName="root" presStyleCnt="0">
        <dgm:presLayoutVars>
          <dgm:dir/>
          <dgm:resizeHandles val="exact"/>
        </dgm:presLayoutVars>
      </dgm:prSet>
      <dgm:spPr/>
    </dgm:pt>
    <dgm:pt modelId="{97A62AC0-3C3D-494E-AD02-AC2DD7668032}" type="pres">
      <dgm:prSet presAssocID="{EF475393-1861-4F65-858F-B61CF1E64F0C}" presName="compNode" presStyleCnt="0"/>
      <dgm:spPr/>
    </dgm:pt>
    <dgm:pt modelId="{42348E4C-F8FA-4D0F-8E92-4B6B8BD01B33}" type="pres">
      <dgm:prSet presAssocID="{EF475393-1861-4F65-858F-B61CF1E64F0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FFBA5EE-8184-41AA-838F-E7753D444520}" type="pres">
      <dgm:prSet presAssocID="{EF475393-1861-4F65-858F-B61CF1E64F0C}" presName="iconSpace" presStyleCnt="0"/>
      <dgm:spPr/>
    </dgm:pt>
    <dgm:pt modelId="{AFF4E7DA-A857-402D-A28D-F01935B3A729}" type="pres">
      <dgm:prSet presAssocID="{EF475393-1861-4F65-858F-B61CF1E64F0C}" presName="parTx" presStyleLbl="revTx" presStyleIdx="0" presStyleCnt="4">
        <dgm:presLayoutVars>
          <dgm:chMax val="0"/>
          <dgm:chPref val="0"/>
        </dgm:presLayoutVars>
      </dgm:prSet>
      <dgm:spPr/>
    </dgm:pt>
    <dgm:pt modelId="{07CF9E2C-B201-4B88-933F-C85CC592EA76}" type="pres">
      <dgm:prSet presAssocID="{EF475393-1861-4F65-858F-B61CF1E64F0C}" presName="txSpace" presStyleCnt="0"/>
      <dgm:spPr/>
    </dgm:pt>
    <dgm:pt modelId="{0DEB5AB6-D26C-4044-A438-2A78C9A9B3D3}" type="pres">
      <dgm:prSet presAssocID="{EF475393-1861-4F65-858F-B61CF1E64F0C}" presName="desTx" presStyleLbl="revTx" presStyleIdx="1" presStyleCnt="4">
        <dgm:presLayoutVars/>
      </dgm:prSet>
      <dgm:spPr/>
    </dgm:pt>
    <dgm:pt modelId="{554D9E48-DCC0-48A7-8DC9-1B00F8032D63}" type="pres">
      <dgm:prSet presAssocID="{F174CB21-5F30-47B0-BC11-BBA51A6D3529}" presName="sibTrans" presStyleCnt="0"/>
      <dgm:spPr/>
    </dgm:pt>
    <dgm:pt modelId="{E157503B-66E8-4235-B05E-B747D63350CD}" type="pres">
      <dgm:prSet presAssocID="{45561DDE-BBD3-4B8B-8A41-7D4E05F1D08A}" presName="compNode" presStyleCnt="0"/>
      <dgm:spPr/>
    </dgm:pt>
    <dgm:pt modelId="{4A981CD7-CA2B-4EA3-BF0F-7D95C1699DE9}" type="pres">
      <dgm:prSet presAssocID="{45561DDE-BBD3-4B8B-8A41-7D4E05F1D08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A7C39DC-1516-455B-908F-507CD2E35165}" type="pres">
      <dgm:prSet presAssocID="{45561DDE-BBD3-4B8B-8A41-7D4E05F1D08A}" presName="iconSpace" presStyleCnt="0"/>
      <dgm:spPr/>
    </dgm:pt>
    <dgm:pt modelId="{DA17690B-AE18-4A6A-B5D7-8D69BB9E8280}" type="pres">
      <dgm:prSet presAssocID="{45561DDE-BBD3-4B8B-8A41-7D4E05F1D08A}" presName="parTx" presStyleLbl="revTx" presStyleIdx="2" presStyleCnt="4">
        <dgm:presLayoutVars>
          <dgm:chMax val="0"/>
          <dgm:chPref val="0"/>
        </dgm:presLayoutVars>
      </dgm:prSet>
      <dgm:spPr/>
    </dgm:pt>
    <dgm:pt modelId="{51F4AE0D-90F5-454A-B61E-B7552687FA2F}" type="pres">
      <dgm:prSet presAssocID="{45561DDE-BBD3-4B8B-8A41-7D4E05F1D08A}" presName="txSpace" presStyleCnt="0"/>
      <dgm:spPr/>
    </dgm:pt>
    <dgm:pt modelId="{5B54BA27-9CF7-420F-997E-0C7991FAA050}" type="pres">
      <dgm:prSet presAssocID="{45561DDE-BBD3-4B8B-8A41-7D4E05F1D08A}" presName="desTx" presStyleLbl="revTx" presStyleIdx="3" presStyleCnt="4">
        <dgm:presLayoutVars/>
      </dgm:prSet>
      <dgm:spPr/>
    </dgm:pt>
  </dgm:ptLst>
  <dgm:cxnLst>
    <dgm:cxn modelId="{272A2D02-F7A3-4A72-A741-66F15EB88791}" type="presOf" srcId="{414B7E18-0FB5-4AEE-BD60-EA6075A445DB}" destId="{0DEB5AB6-D26C-4044-A438-2A78C9A9B3D3}" srcOrd="0" destOrd="2" presId="urn:microsoft.com/office/officeart/2018/5/layout/CenteredIconLabelDescriptionList"/>
    <dgm:cxn modelId="{37444D03-E54F-4E7B-B262-5C69AE763430}" type="presOf" srcId="{D1CD2594-82B6-4880-9646-2415E13AD795}" destId="{0DEB5AB6-D26C-4044-A438-2A78C9A9B3D3}" srcOrd="0" destOrd="3" presId="urn:microsoft.com/office/officeart/2018/5/layout/CenteredIconLabelDescriptionList"/>
    <dgm:cxn modelId="{521D6618-E91D-4F54-8B57-9A8088701AD6}" srcId="{EF475393-1861-4F65-858F-B61CF1E64F0C}" destId="{7AA21BD8-39F7-4390-A59C-43384448CA2C}" srcOrd="1" destOrd="0" parTransId="{9D928F63-113C-483D-9878-DF6D46EBF68C}" sibTransId="{B63696A8-A8EA-4B19-B74F-5C0B8087ECFC}"/>
    <dgm:cxn modelId="{FAE0B622-6103-43B4-B2BE-A64096390CBF}" type="presOf" srcId="{7DF2DA1B-28BB-4C69-9EFA-CC419B8D30E0}" destId="{CD4F9F68-E861-4DC1-9E25-6F2A1143DB82}" srcOrd="0" destOrd="0" presId="urn:microsoft.com/office/officeart/2018/5/layout/CenteredIconLabelDescriptionList"/>
    <dgm:cxn modelId="{5E886825-A91E-4DBA-B516-7D65B7C95EB3}" type="presOf" srcId="{EF475393-1861-4F65-858F-B61CF1E64F0C}" destId="{AFF4E7DA-A857-402D-A28D-F01935B3A729}" srcOrd="0" destOrd="0" presId="urn:microsoft.com/office/officeart/2018/5/layout/CenteredIconLabelDescriptionList"/>
    <dgm:cxn modelId="{1770E92E-158F-4BB7-AB98-C382D83829FC}" type="presOf" srcId="{65FB823F-6865-4742-BCDF-4C6D1D439B8E}" destId="{5B54BA27-9CF7-420F-997E-0C7991FAA050}" srcOrd="0" destOrd="3" presId="urn:microsoft.com/office/officeart/2018/5/layout/CenteredIconLabelDescriptionList"/>
    <dgm:cxn modelId="{0A153937-714E-4E15-8AF2-96B4B7C167D7}" srcId="{7DF2DA1B-28BB-4C69-9EFA-CC419B8D30E0}" destId="{45561DDE-BBD3-4B8B-8A41-7D4E05F1D08A}" srcOrd="1" destOrd="0" parTransId="{B1CE6271-EE66-44E3-AAAC-D8EE2C7EC229}" sibTransId="{58028C3C-F053-4378-944D-F656601A3151}"/>
    <dgm:cxn modelId="{0727F35F-0BC2-4572-BF66-0B96E7BE23CE}" type="presOf" srcId="{FA05A0EB-F0EA-42C5-9286-752488B7D2CC}" destId="{5B54BA27-9CF7-420F-997E-0C7991FAA050}" srcOrd="0" destOrd="0" presId="urn:microsoft.com/office/officeart/2018/5/layout/CenteredIconLabelDescriptionList"/>
    <dgm:cxn modelId="{C1CB2D4F-EDBD-4277-BD31-B96390B46DCB}" type="presOf" srcId="{9256D468-65B4-4A7B-829C-B7445FA6111A}" destId="{5B54BA27-9CF7-420F-997E-0C7991FAA050}" srcOrd="0" destOrd="2" presId="urn:microsoft.com/office/officeart/2018/5/layout/CenteredIconLabelDescriptionList"/>
    <dgm:cxn modelId="{DA6FBE71-45AC-47A8-A701-BFDC362AE251}" type="presOf" srcId="{1ABF5004-79F9-4D41-9C23-A4B50BBD5086}" destId="{5B54BA27-9CF7-420F-997E-0C7991FAA050}" srcOrd="0" destOrd="1" presId="urn:microsoft.com/office/officeart/2018/5/layout/CenteredIconLabelDescriptionList"/>
    <dgm:cxn modelId="{A024B252-A345-4EAA-8E5F-18F1D572E2A5}" srcId="{EF475393-1861-4F65-858F-B61CF1E64F0C}" destId="{9418141E-1092-4DDB-9717-CE90B5F9C0A3}" srcOrd="0" destOrd="0" parTransId="{9CAA5D77-157C-4698-9CCB-3EE515D56902}" sibTransId="{F939D0F5-CC63-4F67-BB38-FD8D20CD87EB}"/>
    <dgm:cxn modelId="{70FE9654-FF64-4ECD-8CD7-E01D2FD410A0}" type="presOf" srcId="{45561DDE-BBD3-4B8B-8A41-7D4E05F1D08A}" destId="{DA17690B-AE18-4A6A-B5D7-8D69BB9E8280}" srcOrd="0" destOrd="0" presId="urn:microsoft.com/office/officeart/2018/5/layout/CenteredIconLabelDescriptionList"/>
    <dgm:cxn modelId="{7BC39087-6737-4C47-982D-7E7CE2C015B8}" srcId="{45561DDE-BBD3-4B8B-8A41-7D4E05F1D08A}" destId="{9256D468-65B4-4A7B-829C-B7445FA6111A}" srcOrd="2" destOrd="0" parTransId="{8390C7FC-0EF0-4710-8915-6BE792C0B2C6}" sibTransId="{CF1F5A32-B8AC-42EA-BA51-6819596F2948}"/>
    <dgm:cxn modelId="{FE11D797-164D-4F19-914D-27576CEC24A3}" type="presOf" srcId="{7AA21BD8-39F7-4390-A59C-43384448CA2C}" destId="{0DEB5AB6-D26C-4044-A438-2A78C9A9B3D3}" srcOrd="0" destOrd="1" presId="urn:microsoft.com/office/officeart/2018/5/layout/CenteredIconLabelDescriptionList"/>
    <dgm:cxn modelId="{A6373898-04AB-4DE8-A540-C2593092CBBF}" srcId="{EF475393-1861-4F65-858F-B61CF1E64F0C}" destId="{D1CD2594-82B6-4880-9646-2415E13AD795}" srcOrd="3" destOrd="0" parTransId="{2BFB0020-1B81-4E4C-B098-2B48E726B045}" sibTransId="{FA2B663A-CE98-48F2-8746-031EE3FDB921}"/>
    <dgm:cxn modelId="{68297E9B-1BC4-4C1C-94FF-E3BA4C822AFE}" srcId="{7DF2DA1B-28BB-4C69-9EFA-CC419B8D30E0}" destId="{EF475393-1861-4F65-858F-B61CF1E64F0C}" srcOrd="0" destOrd="0" parTransId="{2E736C0E-087D-437F-A760-C6624FE60259}" sibTransId="{F174CB21-5F30-47B0-BC11-BBA51A6D3529}"/>
    <dgm:cxn modelId="{926336AC-D755-4AD7-99E9-2258492549DE}" srcId="{45561DDE-BBD3-4B8B-8A41-7D4E05F1D08A}" destId="{FA05A0EB-F0EA-42C5-9286-752488B7D2CC}" srcOrd="0" destOrd="0" parTransId="{16CF63B2-6E4E-4B71-AD46-E842ABBE9C8E}" sibTransId="{7C1720BA-09F9-43E6-B188-3CF67A6F6E05}"/>
    <dgm:cxn modelId="{DC44C3BF-769D-4DE9-ABBD-11E22FD03093}" srcId="{EF475393-1861-4F65-858F-B61CF1E64F0C}" destId="{414B7E18-0FB5-4AEE-BD60-EA6075A445DB}" srcOrd="2" destOrd="0" parTransId="{C79A76C4-26B3-4205-9B5A-206D8F483DD9}" sibTransId="{9ECD910F-3E43-4347-B481-0F889768DE56}"/>
    <dgm:cxn modelId="{26F51DDE-258D-499A-9CBA-CF76AFAADF2A}" type="presOf" srcId="{9418141E-1092-4DDB-9717-CE90B5F9C0A3}" destId="{0DEB5AB6-D26C-4044-A438-2A78C9A9B3D3}" srcOrd="0" destOrd="0" presId="urn:microsoft.com/office/officeart/2018/5/layout/CenteredIconLabelDescriptionList"/>
    <dgm:cxn modelId="{9216C3F2-706D-4E99-BF30-3D2DB4F9DC43}" srcId="{45561DDE-BBD3-4B8B-8A41-7D4E05F1D08A}" destId="{65FB823F-6865-4742-BCDF-4C6D1D439B8E}" srcOrd="3" destOrd="0" parTransId="{1242E968-DFE0-4034-9129-DF36CFCCCFEA}" sibTransId="{C12398F0-8963-4C0A-95CD-1B91C514ED80}"/>
    <dgm:cxn modelId="{FBA4BBFC-5537-4332-BAC9-FE8167F84FCB}" srcId="{45561DDE-BBD3-4B8B-8A41-7D4E05F1D08A}" destId="{1ABF5004-79F9-4D41-9C23-A4B50BBD5086}" srcOrd="1" destOrd="0" parTransId="{B79FF485-9C9C-4603-9963-46BACAE97229}" sibTransId="{F5FFAFDB-5E57-4D61-BFBD-ED834364B712}"/>
    <dgm:cxn modelId="{695E23AF-9DD5-47CC-B8C3-DE47B686FDC8}" type="presParOf" srcId="{CD4F9F68-E861-4DC1-9E25-6F2A1143DB82}" destId="{97A62AC0-3C3D-494E-AD02-AC2DD7668032}" srcOrd="0" destOrd="0" presId="urn:microsoft.com/office/officeart/2018/5/layout/CenteredIconLabelDescriptionList"/>
    <dgm:cxn modelId="{C87DC26C-702B-4499-8B49-778FC1DD21DF}" type="presParOf" srcId="{97A62AC0-3C3D-494E-AD02-AC2DD7668032}" destId="{42348E4C-F8FA-4D0F-8E92-4B6B8BD01B33}" srcOrd="0" destOrd="0" presId="urn:microsoft.com/office/officeart/2018/5/layout/CenteredIconLabelDescriptionList"/>
    <dgm:cxn modelId="{9CC4C4CA-B8C8-4436-A215-897E4138BEB5}" type="presParOf" srcId="{97A62AC0-3C3D-494E-AD02-AC2DD7668032}" destId="{BFFBA5EE-8184-41AA-838F-E7753D444520}" srcOrd="1" destOrd="0" presId="urn:microsoft.com/office/officeart/2018/5/layout/CenteredIconLabelDescriptionList"/>
    <dgm:cxn modelId="{955FC20E-254A-4F79-9D38-AC3761CCAD66}" type="presParOf" srcId="{97A62AC0-3C3D-494E-AD02-AC2DD7668032}" destId="{AFF4E7DA-A857-402D-A28D-F01935B3A729}" srcOrd="2" destOrd="0" presId="urn:microsoft.com/office/officeart/2018/5/layout/CenteredIconLabelDescriptionList"/>
    <dgm:cxn modelId="{42411EC4-FE46-4742-9670-762B5421BD75}" type="presParOf" srcId="{97A62AC0-3C3D-494E-AD02-AC2DD7668032}" destId="{07CF9E2C-B201-4B88-933F-C85CC592EA76}" srcOrd="3" destOrd="0" presId="urn:microsoft.com/office/officeart/2018/5/layout/CenteredIconLabelDescriptionList"/>
    <dgm:cxn modelId="{F21685B3-6570-4024-9788-CEA4DD173329}" type="presParOf" srcId="{97A62AC0-3C3D-494E-AD02-AC2DD7668032}" destId="{0DEB5AB6-D26C-4044-A438-2A78C9A9B3D3}" srcOrd="4" destOrd="0" presId="urn:microsoft.com/office/officeart/2018/5/layout/CenteredIconLabelDescriptionList"/>
    <dgm:cxn modelId="{B67B9C09-4A4B-4001-9E15-E6BE27D6D87A}" type="presParOf" srcId="{CD4F9F68-E861-4DC1-9E25-6F2A1143DB82}" destId="{554D9E48-DCC0-48A7-8DC9-1B00F8032D63}" srcOrd="1" destOrd="0" presId="urn:microsoft.com/office/officeart/2018/5/layout/CenteredIconLabelDescriptionList"/>
    <dgm:cxn modelId="{1E8D195E-0599-4D4E-9464-211A239402BA}" type="presParOf" srcId="{CD4F9F68-E861-4DC1-9E25-6F2A1143DB82}" destId="{E157503B-66E8-4235-B05E-B747D63350CD}" srcOrd="2" destOrd="0" presId="urn:microsoft.com/office/officeart/2018/5/layout/CenteredIconLabelDescriptionList"/>
    <dgm:cxn modelId="{76BFD923-E70B-454B-833F-1B0DB433F88B}" type="presParOf" srcId="{E157503B-66E8-4235-B05E-B747D63350CD}" destId="{4A981CD7-CA2B-4EA3-BF0F-7D95C1699DE9}" srcOrd="0" destOrd="0" presId="urn:microsoft.com/office/officeart/2018/5/layout/CenteredIconLabelDescriptionList"/>
    <dgm:cxn modelId="{56B9D1E1-FC66-430E-B104-608EB6ECC7EC}" type="presParOf" srcId="{E157503B-66E8-4235-B05E-B747D63350CD}" destId="{5A7C39DC-1516-455B-908F-507CD2E35165}" srcOrd="1" destOrd="0" presId="urn:microsoft.com/office/officeart/2018/5/layout/CenteredIconLabelDescriptionList"/>
    <dgm:cxn modelId="{DAE2475C-91DF-4EFD-BFB9-FB19FC9CE620}" type="presParOf" srcId="{E157503B-66E8-4235-B05E-B747D63350CD}" destId="{DA17690B-AE18-4A6A-B5D7-8D69BB9E8280}" srcOrd="2" destOrd="0" presId="urn:microsoft.com/office/officeart/2018/5/layout/CenteredIconLabelDescriptionList"/>
    <dgm:cxn modelId="{1ABF61D0-4121-4285-A663-D83DC4A6AB7B}" type="presParOf" srcId="{E157503B-66E8-4235-B05E-B747D63350CD}" destId="{51F4AE0D-90F5-454A-B61E-B7552687FA2F}" srcOrd="3" destOrd="0" presId="urn:microsoft.com/office/officeart/2018/5/layout/CenteredIconLabelDescriptionList"/>
    <dgm:cxn modelId="{F5936DCB-77DF-47B6-B192-3971D511491B}" type="presParOf" srcId="{E157503B-66E8-4235-B05E-B747D63350CD}" destId="{5B54BA27-9CF7-420F-997E-0C7991FAA05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7723F-58EB-41FD-B0BC-6730F2C01775}">
      <dsp:nvSpPr>
        <dsp:cNvPr id="0" name=""/>
        <dsp:cNvSpPr/>
      </dsp:nvSpPr>
      <dsp:spPr>
        <a:xfrm>
          <a:off x="4219" y="978901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A4141-7520-4F3E-B7A8-50D8BFE08F25}">
      <dsp:nvSpPr>
        <dsp:cNvPr id="0" name=""/>
        <dsp:cNvSpPr/>
      </dsp:nvSpPr>
      <dsp:spPr>
        <a:xfrm>
          <a:off x="4219" y="1919600"/>
          <a:ext cx="2413125" cy="108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Lightweight and human-readable format</a:t>
          </a:r>
          <a:r>
            <a:rPr lang="en-US" sz="1400" kern="1200" dirty="0"/>
            <a:t> – Uses key-value pairs to represent structured data in a hierarchical way.</a:t>
          </a:r>
        </a:p>
      </dsp:txBody>
      <dsp:txXfrm>
        <a:off x="4219" y="1919600"/>
        <a:ext cx="2413125" cy="1085906"/>
      </dsp:txXfrm>
    </dsp:sp>
    <dsp:sp modelId="{54761A1F-C583-4A88-8F3C-E5D186D906A9}">
      <dsp:nvSpPr>
        <dsp:cNvPr id="0" name=""/>
        <dsp:cNvSpPr/>
      </dsp:nvSpPr>
      <dsp:spPr>
        <a:xfrm>
          <a:off x="4219" y="3050206"/>
          <a:ext cx="2413125" cy="163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3CABE9-0F0A-45FB-8FDA-FEB68BEA8AA1}">
      <dsp:nvSpPr>
        <dsp:cNvPr id="0" name=""/>
        <dsp:cNvSpPr/>
      </dsp:nvSpPr>
      <dsp:spPr>
        <a:xfrm>
          <a:off x="2839641" y="978901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A1A28-EAFC-4222-B98B-3AEAD0EFB17D}">
      <dsp:nvSpPr>
        <dsp:cNvPr id="0" name=""/>
        <dsp:cNvSpPr/>
      </dsp:nvSpPr>
      <dsp:spPr>
        <a:xfrm>
          <a:off x="2839641" y="1919600"/>
          <a:ext cx="2413125" cy="108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Supported by multiple programming languages</a:t>
          </a:r>
          <a:r>
            <a:rPr lang="en-US" sz="1400" kern="1200" dirty="0"/>
            <a:t> – JSON is widely used in JavaScript, Python, Java, and more.</a:t>
          </a:r>
        </a:p>
      </dsp:txBody>
      <dsp:txXfrm>
        <a:off x="2839641" y="1919600"/>
        <a:ext cx="2413125" cy="1085906"/>
      </dsp:txXfrm>
    </dsp:sp>
    <dsp:sp modelId="{62CD9172-9117-4F24-AF72-BABF2A5F8451}">
      <dsp:nvSpPr>
        <dsp:cNvPr id="0" name=""/>
        <dsp:cNvSpPr/>
      </dsp:nvSpPr>
      <dsp:spPr>
        <a:xfrm>
          <a:off x="2839641" y="3050206"/>
          <a:ext cx="2413125" cy="163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CE881C-FAF2-4E2B-9208-B67F3C253F9C}">
      <dsp:nvSpPr>
        <dsp:cNvPr id="0" name=""/>
        <dsp:cNvSpPr/>
      </dsp:nvSpPr>
      <dsp:spPr>
        <a:xfrm>
          <a:off x="5675062" y="978901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2EF70-78D9-475C-B13E-3BC81D4EF2E1}">
      <dsp:nvSpPr>
        <dsp:cNvPr id="0" name=""/>
        <dsp:cNvSpPr/>
      </dsp:nvSpPr>
      <dsp:spPr>
        <a:xfrm>
          <a:off x="5675062" y="1919600"/>
          <a:ext cx="2413125" cy="108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Flexible structure</a:t>
          </a:r>
          <a:r>
            <a:rPr lang="en-US" sz="1400" kern="1200" dirty="0"/>
            <a:t> – Can store primitive values, arrays, or nested objects, making it suitable for dynamic applications.</a:t>
          </a:r>
        </a:p>
      </dsp:txBody>
      <dsp:txXfrm>
        <a:off x="5675062" y="1919600"/>
        <a:ext cx="2413125" cy="1085906"/>
      </dsp:txXfrm>
    </dsp:sp>
    <dsp:sp modelId="{388DB82C-7F28-4F50-8023-61FDE9865E6D}">
      <dsp:nvSpPr>
        <dsp:cNvPr id="0" name=""/>
        <dsp:cNvSpPr/>
      </dsp:nvSpPr>
      <dsp:spPr>
        <a:xfrm>
          <a:off x="5675062" y="3050206"/>
          <a:ext cx="2413125" cy="163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D7E2-6B93-4746-A8C6-0FC0212F2E78}">
      <dsp:nvSpPr>
        <dsp:cNvPr id="0" name=""/>
        <dsp:cNvSpPr/>
      </dsp:nvSpPr>
      <dsp:spPr>
        <a:xfrm>
          <a:off x="8510484" y="978901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15A85-2F7A-4BA7-90BF-76B68E589E8B}">
      <dsp:nvSpPr>
        <dsp:cNvPr id="0" name=""/>
        <dsp:cNvSpPr/>
      </dsp:nvSpPr>
      <dsp:spPr>
        <a:xfrm>
          <a:off x="8510484" y="1919600"/>
          <a:ext cx="2413125" cy="108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Common uses of JSON:</a:t>
          </a:r>
          <a:endParaRPr lang="en-US" sz="1400" kern="1200" dirty="0"/>
        </a:p>
      </dsp:txBody>
      <dsp:txXfrm>
        <a:off x="8510484" y="1919600"/>
        <a:ext cx="2413125" cy="1085906"/>
      </dsp:txXfrm>
    </dsp:sp>
    <dsp:sp modelId="{47CBA85A-BBC9-4F37-937B-673E5DB09CD8}">
      <dsp:nvSpPr>
        <dsp:cNvPr id="0" name=""/>
        <dsp:cNvSpPr/>
      </dsp:nvSpPr>
      <dsp:spPr>
        <a:xfrm>
          <a:off x="8510484" y="3050206"/>
          <a:ext cx="2413125" cy="163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48E4C-F8FA-4D0F-8E92-4B6B8BD01B33}">
      <dsp:nvSpPr>
        <dsp:cNvPr id="0" name=""/>
        <dsp:cNvSpPr/>
      </dsp:nvSpPr>
      <dsp:spPr>
        <a:xfrm>
          <a:off x="2176344" y="0"/>
          <a:ext cx="1509048" cy="1304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4E7DA-A857-402D-A28D-F01935B3A729}">
      <dsp:nvSpPr>
        <dsp:cNvPr id="0" name=""/>
        <dsp:cNvSpPr/>
      </dsp:nvSpPr>
      <dsp:spPr>
        <a:xfrm>
          <a:off x="775085" y="1459642"/>
          <a:ext cx="4311566" cy="558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Advantages:</a:t>
          </a:r>
          <a:endParaRPr lang="en-US" sz="3600" kern="1200"/>
        </a:p>
      </dsp:txBody>
      <dsp:txXfrm>
        <a:off x="775085" y="1459642"/>
        <a:ext cx="4311566" cy="558857"/>
      </dsp:txXfrm>
    </dsp:sp>
    <dsp:sp modelId="{0DEB5AB6-D26C-4044-A438-2A78C9A9B3D3}">
      <dsp:nvSpPr>
        <dsp:cNvPr id="0" name=""/>
        <dsp:cNvSpPr/>
      </dsp:nvSpPr>
      <dsp:spPr>
        <a:xfrm>
          <a:off x="775085" y="2090891"/>
          <a:ext cx="4311566" cy="2101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Scalability</a:t>
          </a:r>
          <a:r>
            <a:rPr lang="en-US" sz="1700" kern="1200"/>
            <a:t> – Handles large data sets efficiently using distributed architectures.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High-speed operations</a:t>
          </a:r>
          <a:r>
            <a:rPr lang="en-US" sz="1700" kern="1200"/>
            <a:t> – No complex joins, optimized for quick reads and writes.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Flexibility</a:t>
          </a:r>
          <a:r>
            <a:rPr lang="en-US" sz="1700" kern="1200"/>
            <a:t> – Stores semi-structured data without needing schema migrations.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Cloud-friendly</a:t>
          </a:r>
          <a:r>
            <a:rPr lang="en-US" sz="1700" kern="1200"/>
            <a:t> – Works well with modern cloud platforms like AWS, Azure, and Google Cloud.</a:t>
          </a:r>
        </a:p>
      </dsp:txBody>
      <dsp:txXfrm>
        <a:off x="775085" y="2090891"/>
        <a:ext cx="4311566" cy="2101913"/>
      </dsp:txXfrm>
    </dsp:sp>
    <dsp:sp modelId="{4A981CD7-CA2B-4EA3-BF0F-7D95C1699DE9}">
      <dsp:nvSpPr>
        <dsp:cNvPr id="0" name=""/>
        <dsp:cNvSpPr/>
      </dsp:nvSpPr>
      <dsp:spPr>
        <a:xfrm>
          <a:off x="7242435" y="0"/>
          <a:ext cx="1509048" cy="13040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7690B-AE18-4A6A-B5D7-8D69BB9E8280}">
      <dsp:nvSpPr>
        <dsp:cNvPr id="0" name=""/>
        <dsp:cNvSpPr/>
      </dsp:nvSpPr>
      <dsp:spPr>
        <a:xfrm>
          <a:off x="5841176" y="1459642"/>
          <a:ext cx="4311566" cy="558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Disadvantages:</a:t>
          </a:r>
          <a:endParaRPr lang="en-US" sz="3600" kern="1200"/>
        </a:p>
      </dsp:txBody>
      <dsp:txXfrm>
        <a:off x="5841176" y="1459642"/>
        <a:ext cx="4311566" cy="558857"/>
      </dsp:txXfrm>
    </dsp:sp>
    <dsp:sp modelId="{5B54BA27-9CF7-420F-997E-0C7991FAA050}">
      <dsp:nvSpPr>
        <dsp:cNvPr id="0" name=""/>
        <dsp:cNvSpPr/>
      </dsp:nvSpPr>
      <dsp:spPr>
        <a:xfrm>
          <a:off x="5841176" y="2090891"/>
          <a:ext cx="4311566" cy="2101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No universal query language</a:t>
          </a:r>
          <a:r>
            <a:rPr lang="en-US" sz="1700" kern="1200"/>
            <a:t> – Unlike SQL, different NoSQL databases have their own query syntax.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Eventual consistency</a:t>
          </a:r>
          <a:r>
            <a:rPr lang="en-US" sz="1700" kern="1200"/>
            <a:t> – Many NoSQL systems prioritize availability over immediate consistency.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Limited ACID compliance</a:t>
          </a:r>
          <a:r>
            <a:rPr lang="en-US" sz="1700" kern="1200"/>
            <a:t> – Transactions may not always be fully atomic, consistent, isolated, and durable.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redundancy</a:t>
          </a:r>
          <a:r>
            <a:rPr lang="en-US" sz="1700" kern="1200"/>
            <a:t> – Duplication of data may occur due to denormalization in document-based models.</a:t>
          </a:r>
        </a:p>
      </dsp:txBody>
      <dsp:txXfrm>
        <a:off x="5841176" y="2090891"/>
        <a:ext cx="4311566" cy="2101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.kahoot.it/details/fe3c2a12-5945-4df0-bd59-7da10a38c3b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System">
            <a:extLst>
              <a:ext uri="{FF2B5EF4-FFF2-40B4-BE49-F238E27FC236}">
                <a16:creationId xmlns:a16="http://schemas.microsoft.com/office/drawing/2014/main" id="{B88BE52A-E596-53F5-3D73-BB2218262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CC344-0648-A38D-563C-B557F62C8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>
                <a:solidFill>
                  <a:srgbClr val="FFFFFF"/>
                </a:solidFill>
                <a:ea typeface="+mj-lt"/>
                <a:cs typeface="+mj-lt"/>
              </a:rPr>
              <a:t>NoSQL and JSON – Modern Data Storage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A976C-AD15-AE9C-4167-6A80AC46B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</a:rPr>
              <a:t>Paweł Rutkowski, Kacper Otręba, Miłosz Michalak 3E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2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8759D-EF46-97E3-833D-2F6FF701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3400" b="1">
                <a:solidFill>
                  <a:srgbClr val="FFFFFF"/>
                </a:solidFill>
                <a:ea typeface="+mj-lt"/>
                <a:cs typeface="+mj-lt"/>
              </a:rPr>
              <a:t>Advantages and Disadvantages of NoSQL and JSON</a:t>
            </a:r>
            <a:endParaRPr lang="en-US" sz="3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1DC81D-6448-E5D7-EDE9-F808C8580C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877020"/>
              </p:ext>
            </p:extLst>
          </p:nvPr>
        </p:nvGraphicFramePr>
        <p:xfrm>
          <a:off x="636799" y="1575550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082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EE14E-23C9-5D78-894E-CFE16763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Applications of NoSQL and JSON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D5FF1-4FA0-5A2D-F8D7-FD8B8F2ED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Web and mobile applications</a:t>
            </a:r>
            <a:r>
              <a:rPr lang="en-US" sz="2000">
                <a:ea typeface="+mn-lt"/>
                <a:cs typeface="+mn-lt"/>
              </a:rPr>
              <a:t> – Handles real-time data storage and retrieval for user sessions and preferences.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Big Data and analytics</a:t>
            </a:r>
            <a:r>
              <a:rPr lang="en-US" sz="2000">
                <a:ea typeface="+mn-lt"/>
                <a:cs typeface="+mn-lt"/>
              </a:rPr>
              <a:t> – Processes and stores large-scale structured and unstructured data for insights.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E-commerce and product catalogs</a:t>
            </a:r>
            <a:r>
              <a:rPr lang="en-US" sz="2000">
                <a:ea typeface="+mn-lt"/>
                <a:cs typeface="+mn-lt"/>
              </a:rPr>
              <a:t> – Flexible schema allows easy management of diverse product attributes.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Internet of Things (IoT)</a:t>
            </a:r>
            <a:r>
              <a:rPr lang="en-US" sz="2000">
                <a:ea typeface="+mn-lt"/>
                <a:cs typeface="+mn-lt"/>
              </a:rPr>
              <a:t> – Stores sensor data streams and device interactions efficiently.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AI and machine learning</a:t>
            </a:r>
            <a:r>
              <a:rPr lang="en-US" sz="2000">
                <a:ea typeface="+mn-lt"/>
                <a:cs typeface="+mn-lt"/>
              </a:rPr>
              <a:t> – Used for feature storage, model training logs, and metadata management.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Logging and monitoring systems</a:t>
            </a:r>
            <a:r>
              <a:rPr lang="en-US" sz="2000">
                <a:ea typeface="+mn-lt"/>
                <a:cs typeface="+mn-lt"/>
              </a:rPr>
              <a:t> – NoSQL databases store system logs for real-time analysis and debugging.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Social media and recommendation engines</a:t>
            </a:r>
            <a:r>
              <a:rPr lang="en-US" sz="2000">
                <a:ea typeface="+mn-lt"/>
                <a:cs typeface="+mn-lt"/>
              </a:rPr>
              <a:t> – Graph databases model user interactions and preferences effectively.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53497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5A7B-5AC1-3036-E4B2-4C1AC73B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Kahoot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39DE-D967-17C3-09D4-DE86D7F31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  <a:hlinkClick r:id="rId2"/>
              </a:rPr>
              <a:t>https://create.kahoot.it/details/fe3c2a12-5945-4df0-bd59-7da10a38c3ba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1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AF5B1-41A8-CA4D-AF54-E61A11F0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Key Translations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74334-C569-9E6E-709C-E7F5F92D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b="1">
                <a:latin typeface="Microsoft Sans Serif"/>
                <a:ea typeface="+mn-lt"/>
                <a:cs typeface="+mn-lt"/>
              </a:rPr>
              <a:t>Baza danych</a:t>
            </a:r>
            <a:r>
              <a:rPr lang="en-US" sz="1600">
                <a:latin typeface="Microsoft Sans Serif"/>
                <a:ea typeface="+mn-lt"/>
                <a:cs typeface="+mn-lt"/>
              </a:rPr>
              <a:t> → Database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Zapytanie</a:t>
            </a:r>
            <a:r>
              <a:rPr lang="en-US" sz="1600">
                <a:latin typeface="Microsoft Sans Serif"/>
                <a:ea typeface="+mn-lt"/>
                <a:cs typeface="+mn-lt"/>
              </a:rPr>
              <a:t> → Query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Skalowalność</a:t>
            </a:r>
            <a:r>
              <a:rPr lang="en-US" sz="1600">
                <a:latin typeface="Microsoft Sans Serif"/>
                <a:ea typeface="+mn-lt"/>
                <a:cs typeface="+mn-lt"/>
              </a:rPr>
              <a:t> → Scalability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Struktura klucz-wartość</a:t>
            </a:r>
            <a:r>
              <a:rPr lang="en-US" sz="1600">
                <a:latin typeface="Microsoft Sans Serif"/>
                <a:ea typeface="+mn-lt"/>
                <a:cs typeface="+mn-lt"/>
              </a:rPr>
              <a:t> → Key-value structure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Relacyjna baza danych</a:t>
            </a:r>
            <a:r>
              <a:rPr lang="en-US" sz="1600">
                <a:latin typeface="Microsoft Sans Serif"/>
                <a:ea typeface="+mn-lt"/>
                <a:cs typeface="+mn-lt"/>
              </a:rPr>
              <a:t> → Relational database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Przetwarzanie danych</a:t>
            </a:r>
            <a:r>
              <a:rPr lang="en-US" sz="1600">
                <a:latin typeface="Microsoft Sans Serif"/>
                <a:ea typeface="+mn-lt"/>
                <a:cs typeface="+mn-lt"/>
              </a:rPr>
              <a:t> → Data processing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Elastyczność</a:t>
            </a:r>
            <a:r>
              <a:rPr lang="en-US" sz="1600">
                <a:latin typeface="Microsoft Sans Serif"/>
                <a:ea typeface="+mn-lt"/>
                <a:cs typeface="+mn-lt"/>
              </a:rPr>
              <a:t> → Flexibility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System rozproszony</a:t>
            </a:r>
            <a:r>
              <a:rPr lang="en-US" sz="1600">
                <a:latin typeface="Microsoft Sans Serif"/>
                <a:ea typeface="+mn-lt"/>
                <a:cs typeface="+mn-lt"/>
              </a:rPr>
              <a:t> → Distributed system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Obsługa transakcji</a:t>
            </a:r>
            <a:r>
              <a:rPr lang="en-US" sz="1600">
                <a:latin typeface="Microsoft Sans Serif"/>
                <a:ea typeface="+mn-lt"/>
                <a:cs typeface="+mn-lt"/>
              </a:rPr>
              <a:t> → Transaction support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Spójność danych</a:t>
            </a:r>
            <a:r>
              <a:rPr lang="en-US" sz="1600">
                <a:latin typeface="Microsoft Sans Serif"/>
                <a:ea typeface="+mn-lt"/>
                <a:cs typeface="+mn-lt"/>
              </a:rPr>
              <a:t> → Data consistency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Replikacja danych</a:t>
            </a:r>
            <a:r>
              <a:rPr lang="en-US" sz="1600">
                <a:latin typeface="Microsoft Sans Serif"/>
                <a:ea typeface="+mn-lt"/>
                <a:cs typeface="+mn-lt"/>
              </a:rPr>
              <a:t> → Data replication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Zbalansowane obciążenie</a:t>
            </a:r>
            <a:r>
              <a:rPr lang="en-US" sz="1600">
                <a:latin typeface="Microsoft Sans Serif"/>
                <a:ea typeface="+mn-lt"/>
                <a:cs typeface="+mn-lt"/>
              </a:rPr>
              <a:t> → Load balancing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Analiza dużych zbiorów danych</a:t>
            </a:r>
            <a:r>
              <a:rPr lang="en-US" sz="1600">
                <a:latin typeface="Microsoft Sans Serif"/>
                <a:ea typeface="+mn-lt"/>
                <a:cs typeface="+mn-lt"/>
              </a:rPr>
              <a:t> → Big Data analytics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  <a:p>
            <a:r>
              <a:rPr lang="en-US" sz="1600" b="1">
                <a:latin typeface="Microsoft Sans Serif"/>
                <a:ea typeface="+mn-lt"/>
                <a:cs typeface="+mn-lt"/>
              </a:rPr>
              <a:t>Silnik rekomendacji</a:t>
            </a:r>
            <a:r>
              <a:rPr lang="en-US" sz="1600">
                <a:latin typeface="Microsoft Sans Serif"/>
                <a:ea typeface="+mn-lt"/>
                <a:cs typeface="+mn-lt"/>
              </a:rPr>
              <a:t> → Recommendation engine</a:t>
            </a:r>
            <a:endParaRPr lang="en-US" sz="1600">
              <a:latin typeface="Microsoft Sans Serif"/>
              <a:ea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09569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E07F9-1AC6-E9F6-3BE2-9E5B138A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1" y="2938168"/>
            <a:ext cx="3970622" cy="854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ea typeface="+mj-lt"/>
                <a:cs typeface="+mj-lt"/>
              </a:rPr>
              <a:t>Introduction</a:t>
            </a:r>
            <a:endParaRPr lang="en-US" b="1" dirty="0"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8E663-13A2-A7C9-1EC6-681AE9EBF27D}"/>
              </a:ext>
            </a:extLst>
          </p:cNvPr>
          <p:cNvSpPr txBox="1"/>
          <p:nvPr/>
        </p:nvSpPr>
        <p:spPr>
          <a:xfrm>
            <a:off x="4759459" y="932509"/>
            <a:ext cx="6555347" cy="5546047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Modern applications require </a:t>
            </a:r>
            <a:r>
              <a:rPr lang="en-US" sz="2000" b="1"/>
              <a:t>flexible and scalable databases</a:t>
            </a:r>
            <a:r>
              <a:rPr lang="en-US" sz="2000"/>
              <a:t> that can handle large amounts of data efficiently.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NoSQL databases</a:t>
            </a:r>
            <a:r>
              <a:rPr lang="en-US" sz="2000"/>
              <a:t> are designed to store and manage unstructured or semi-structured data without requiring a fixed schema.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JSON (JavaScript Object Notation)</a:t>
            </a:r>
            <a:r>
              <a:rPr lang="en-US" sz="2000"/>
              <a:t> is a lightweight data format that enables easy storage, exchange, and processing of structured data.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Used extensively in </a:t>
            </a:r>
            <a:r>
              <a:rPr lang="en-US" sz="2000" b="1"/>
              <a:t>real-time applications, web development, and cloud computing.</a:t>
            </a: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5920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4B198-6FFD-2F3B-6411-A0F4C00B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NoSQL – Key Features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DF46-26C4-11A9-428B-17F4DBED6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Schema-free architecture</a:t>
            </a:r>
            <a:r>
              <a:rPr lang="en-US" sz="2000">
                <a:ea typeface="+mn-lt"/>
                <a:cs typeface="+mn-lt"/>
              </a:rPr>
              <a:t> – NoSQL databases allow flexible data models, which can evolve dynamically as application requirements change.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Horizontal scalability</a:t>
            </a:r>
            <a:r>
              <a:rPr lang="en-US" sz="2000">
                <a:ea typeface="+mn-lt"/>
                <a:cs typeface="+mn-lt"/>
              </a:rPr>
              <a:t> – Unlike relational databases, NoSQL databases can scale out across multiple servers, improving performance and fault tolerance.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Ideal for big data and distributed systems</a:t>
            </a:r>
            <a:r>
              <a:rPr lang="en-US" sz="2000">
                <a:ea typeface="+mn-lt"/>
                <a:cs typeface="+mn-lt"/>
              </a:rPr>
              <a:t>, where high availability and speed are crucial.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0833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087EF-9CDF-25A4-6265-7E8B5359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CFA26-E080-8659-FAC5-B95C593F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Document-based (e.g., MongoDB, CouchDB)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562A9-661F-5CE9-2B4A-990392E19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Stores data as JSON/BSON documents with nested fields and dynamic schemas.</a:t>
            </a:r>
          </a:p>
        </p:txBody>
      </p:sp>
      <p:pic>
        <p:nvPicPr>
          <p:cNvPr id="8" name="Picture 7" descr="MongoDB GUI可视化客户端管理工具推荐_哩哩学编程的博客-CSDN博客">
            <a:extLst>
              <a:ext uri="{FF2B5EF4-FFF2-40B4-BE49-F238E27FC236}">
                <a16:creationId xmlns:a16="http://schemas.microsoft.com/office/drawing/2014/main" id="{882FB471-E8C2-33DF-E42A-528EE2AF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1394"/>
            <a:ext cx="5608320" cy="3210762"/>
          </a:xfrm>
          <a:prstGeom prst="rect">
            <a:avLst/>
          </a:prstGeom>
        </p:spPr>
      </p:pic>
      <p:pic>
        <p:nvPicPr>
          <p:cNvPr id="9" name="Picture 8" descr="Generative AI for Financial Services - AWS">
            <a:extLst>
              <a:ext uri="{FF2B5EF4-FFF2-40B4-BE49-F238E27FC236}">
                <a16:creationId xmlns:a16="http://schemas.microsoft.com/office/drawing/2014/main" id="{FAC007BD-F4FF-6614-BE49-AAEDE70B8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14" y="5490708"/>
            <a:ext cx="27432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2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7F502-D542-F105-479E-D4D49BBC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Key-value stores (e.g., Redis, DynamoDB)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E95A-DA7E-C845-8AF2-4473BF0AA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High-speed retrieval of data using unique keys, useful for caching and session management.</a:t>
            </a:r>
          </a:p>
        </p:txBody>
      </p:sp>
      <p:pic>
        <p:nvPicPr>
          <p:cNvPr id="4" name="Picture 3" descr="Step-by-Step Guide to Setting Up SonarQube for Your Java Spring Boot ...">
            <a:extLst>
              <a:ext uri="{FF2B5EF4-FFF2-40B4-BE49-F238E27FC236}">
                <a16:creationId xmlns:a16="http://schemas.microsoft.com/office/drawing/2014/main" id="{8978EF3D-51DD-E126-2996-E2465036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3560"/>
            <a:ext cx="5608320" cy="2986430"/>
          </a:xfrm>
          <a:prstGeom prst="rect">
            <a:avLst/>
          </a:prstGeom>
        </p:spPr>
      </p:pic>
      <p:pic>
        <p:nvPicPr>
          <p:cNvPr id="7" name="Picture 6" descr="高可用 Redis 集群部署 · 风与云原生">
            <a:extLst>
              <a:ext uri="{FF2B5EF4-FFF2-40B4-BE49-F238E27FC236}">
                <a16:creationId xmlns:a16="http://schemas.microsoft.com/office/drawing/2014/main" id="{1A21CAEA-7F7C-5EAE-3665-303E29B5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5388201"/>
            <a:ext cx="27432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144E5-A697-8C30-333F-F1A47C42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Column-family stores (e.g., Cassandra, HBase)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79FF9-0364-179A-17AB-3B1B7338AA48}"/>
              </a:ext>
            </a:extLst>
          </p:cNvPr>
          <p:cNvSpPr txBox="1"/>
          <p:nvPr/>
        </p:nvSpPr>
        <p:spPr>
          <a:xfrm>
            <a:off x="945791" y="4745317"/>
            <a:ext cx="4126272" cy="13751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Optimized for high-throughput applications, stores data in columns instead of rows.</a:t>
            </a:r>
          </a:p>
        </p:txBody>
      </p:sp>
      <p:pic>
        <p:nvPicPr>
          <p:cNvPr id="4" name="Picture 3" descr="Apache cassandra Reviews &amp; Pricing 2024">
            <a:extLst>
              <a:ext uri="{FF2B5EF4-FFF2-40B4-BE49-F238E27FC236}">
                <a16:creationId xmlns:a16="http://schemas.microsoft.com/office/drawing/2014/main" id="{F66C7C90-0B4E-15A1-DD2B-94B4DB40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9435"/>
            <a:ext cx="5608320" cy="3154679"/>
          </a:xfrm>
          <a:prstGeom prst="rect">
            <a:avLst/>
          </a:prstGeom>
        </p:spPr>
      </p:pic>
      <p:pic>
        <p:nvPicPr>
          <p:cNvPr id="8" name="Picture 7" descr="Apache Cassandra version 3.11 support beyond EOL - Azure Cosmos DB Blog">
            <a:extLst>
              <a:ext uri="{FF2B5EF4-FFF2-40B4-BE49-F238E27FC236}">
                <a16:creationId xmlns:a16="http://schemas.microsoft.com/office/drawing/2014/main" id="{CC15D1E3-B61A-C5EF-2579-5AD35905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343" y="4923971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1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6CCD93-18E4-BFAD-1118-6ED1E93A6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7E2D30-3595-BD23-94C8-8089BB185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9ACC0-EBBC-0D27-76B9-785E87588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64241-2A6F-1A79-176A-65C71D4D4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E3B08A-2CA8-1F0D-742E-D2207FC2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946DCE-2643-9A02-CE7C-5AB01D402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F922A8-6DF3-7B2E-D6E6-1D190FC9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 Visualization with Neo4j - Neo4j Graph Database Platform">
            <a:extLst>
              <a:ext uri="{FF2B5EF4-FFF2-40B4-BE49-F238E27FC236}">
                <a16:creationId xmlns:a16="http://schemas.microsoft.com/office/drawing/2014/main" id="{9D58D830-076A-BFCF-CCB4-24182458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45" y="891649"/>
            <a:ext cx="5901776" cy="3656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D3A1A-49B7-918A-713A-B2C9B6E8D12D}"/>
              </a:ext>
            </a:extLst>
          </p:cNvPr>
          <p:cNvSpPr txBox="1"/>
          <p:nvPr/>
        </p:nvSpPr>
        <p:spPr>
          <a:xfrm>
            <a:off x="539498" y="4357879"/>
            <a:ext cx="4665417" cy="23021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Stores and queries complex relationships between data nodes, ideal for recommendation engines and social networks.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A3B7C04-BCF7-11F7-61B6-EE5FEE6E4925}"/>
              </a:ext>
            </a:extLst>
          </p:cNvPr>
          <p:cNvSpPr txBox="1">
            <a:spLocks/>
          </p:cNvSpPr>
          <p:nvPr/>
        </p:nvSpPr>
        <p:spPr>
          <a:xfrm>
            <a:off x="89351" y="187712"/>
            <a:ext cx="5262392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solidFill>
                  <a:srgbClr val="FFFFFF"/>
                </a:solidFill>
              </a:rPr>
              <a:t>Graph databases (e.g., Neo4j, </a:t>
            </a:r>
            <a:r>
              <a:rPr lang="en-US" sz="4000" b="1" dirty="0" err="1">
                <a:solidFill>
                  <a:srgbClr val="FFFFFF"/>
                </a:solidFill>
              </a:rPr>
              <a:t>ArangoDB</a:t>
            </a:r>
            <a:r>
              <a:rPr lang="en-US" sz="4000" b="1" dirty="0">
                <a:solidFill>
                  <a:srgbClr val="FFFFFF"/>
                </a:solidFill>
              </a:rPr>
              <a:t>)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5" name="Picture 14" descr="Introduction - Neo4j Graph Data Science">
            <a:extLst>
              <a:ext uri="{FF2B5EF4-FFF2-40B4-BE49-F238E27FC236}">
                <a16:creationId xmlns:a16="http://schemas.microsoft.com/office/drawing/2014/main" id="{B211A222-C648-8F86-86EC-7AAB2EF48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286" y="4895596"/>
            <a:ext cx="2743200" cy="14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B2A70-7116-9B02-9738-029643B5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solidFill>
                  <a:schemeClr val="bg1"/>
                </a:solidFill>
                <a:latin typeface="Aptos Display"/>
                <a:ea typeface="+mj-lt"/>
                <a:cs typeface="+mj-lt"/>
              </a:rPr>
              <a:t>JavaScript Object Notation</a:t>
            </a:r>
            <a:endParaRPr lang="en-US" sz="3200" dirty="0">
              <a:solidFill>
                <a:schemeClr val="bg1"/>
              </a:solidFill>
              <a:latin typeface="Aptos Display"/>
              <a:ea typeface="+mj-lt"/>
              <a:cs typeface="+mj-lt"/>
            </a:endParaRPr>
          </a:p>
          <a:p>
            <a:r>
              <a:rPr lang="en-US" sz="4000" b="1" dirty="0">
                <a:solidFill>
                  <a:srgbClr val="FFFFFF"/>
                </a:solidFill>
                <a:ea typeface="+mj-lt"/>
                <a:cs typeface="+mj-lt"/>
              </a:rPr>
              <a:t> – Basics and Usage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4E64AB-CCB4-CB75-B0D5-124585D5C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89258"/>
              </p:ext>
            </p:extLst>
          </p:nvPr>
        </p:nvGraphicFramePr>
        <p:xfrm>
          <a:off x="495890" y="884912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679C913C-721F-B394-2264-44821D254D84}"/>
              </a:ext>
            </a:extLst>
          </p:cNvPr>
          <p:cNvSpPr txBox="1"/>
          <p:nvPr/>
        </p:nvSpPr>
        <p:spPr>
          <a:xfrm>
            <a:off x="8251009" y="3145505"/>
            <a:ext cx="3576818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APIs (REST &amp; </a:t>
            </a:r>
            <a:r>
              <a:rPr lang="en-US" sz="1400" err="1">
                <a:latin typeface="Calibri"/>
                <a:ea typeface="Calibri"/>
                <a:cs typeface="Calibri"/>
              </a:rPr>
              <a:t>GraphQL</a:t>
            </a:r>
            <a:r>
              <a:rPr lang="en-US" sz="1400" dirty="0">
                <a:latin typeface="Calibri"/>
                <a:ea typeface="Calibri"/>
                <a:cs typeface="Calibri"/>
              </a:rPr>
              <a:t>) – JSON is the primary format for data exchange between web servers and clients.</a:t>
            </a:r>
          </a:p>
          <a:p>
            <a:pPr marL="742950" lvl="1" indent="-285750">
              <a:buFont typeface="Arial"/>
              <a:buChar char="•"/>
            </a:pPr>
            <a:endParaRPr lang="en-US" sz="1400" dirty="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Configuration files – Used in software applications for settings storage (e.g., .</a:t>
            </a:r>
            <a:r>
              <a:rPr lang="en-US" sz="1400" dirty="0" err="1">
                <a:latin typeface="Calibri"/>
                <a:ea typeface="Calibri"/>
                <a:cs typeface="Calibri"/>
              </a:rPr>
              <a:t>json</a:t>
            </a:r>
            <a:r>
              <a:rPr lang="en-US" sz="1400" dirty="0">
                <a:latin typeface="Calibri"/>
                <a:ea typeface="Calibri"/>
                <a:cs typeface="Calibri"/>
              </a:rPr>
              <a:t> files in Node.js projects).</a:t>
            </a:r>
            <a:endParaRPr lang="en-US"/>
          </a:p>
          <a:p>
            <a:pPr marL="742950" lvl="1" indent="-285750">
              <a:buFont typeface="Arial"/>
              <a:buChar char="•"/>
            </a:pPr>
            <a:endParaRPr lang="en-US" sz="1400" dirty="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NoSQL databases – MongoDB and CouchDB use JSON/BSON as their primary data format.</a:t>
            </a:r>
            <a:endParaRPr lang="en-US"/>
          </a:p>
          <a:p>
            <a:pPr algn="l"/>
            <a:endParaRPr lang="en-US" dirty="0"/>
          </a:p>
        </p:txBody>
      </p:sp>
      <p:pic>
        <p:nvPicPr>
          <p:cNvPr id="149" name="Picture 14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BE4AA92-5B4F-B068-CE7A-4967E6D2F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788" y="4437289"/>
            <a:ext cx="4235451" cy="2125134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2E97457E-5C85-6D0C-6815-B15EC8434327}"/>
              </a:ext>
            </a:extLst>
          </p:cNvPr>
          <p:cNvSpPr txBox="1"/>
          <p:nvPr/>
        </p:nvSpPr>
        <p:spPr>
          <a:xfrm>
            <a:off x="492578" y="4443186"/>
            <a:ext cx="2254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Example of JSON:</a:t>
            </a:r>
          </a:p>
        </p:txBody>
      </p:sp>
    </p:spTree>
    <p:extLst>
      <p:ext uri="{BB962C8B-B14F-4D97-AF65-F5344CB8AC3E}">
        <p14:creationId xmlns:p14="http://schemas.microsoft.com/office/powerpoint/2010/main" val="121288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NoSQL and JSON – Modern Data Storage</vt:lpstr>
      <vt:lpstr>Key Translations</vt:lpstr>
      <vt:lpstr>Introduction</vt:lpstr>
      <vt:lpstr>NoSQL – Key Features</vt:lpstr>
      <vt:lpstr>Document-based (e.g., MongoDB, CouchDB)</vt:lpstr>
      <vt:lpstr>Key-value stores (e.g., Redis, DynamoDB)</vt:lpstr>
      <vt:lpstr>Column-family stores (e.g., Cassandra, HBase)</vt:lpstr>
      <vt:lpstr>PowerPoint Presentation</vt:lpstr>
      <vt:lpstr>JavaScript Object Notation  – Basics and Usage</vt:lpstr>
      <vt:lpstr>Advantages and Disadvantages of NoSQL and JSON</vt:lpstr>
      <vt:lpstr>Applications of NoSQL and JSON</vt:lpstr>
      <vt:lpstr>Kahoot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217</cp:revision>
  <dcterms:created xsi:type="dcterms:W3CDTF">2025-03-07T18:51:55Z</dcterms:created>
  <dcterms:modified xsi:type="dcterms:W3CDTF">2025-03-25T11:33:22Z</dcterms:modified>
</cp:coreProperties>
</file>